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</p:sldIdLst>
  <p:sldSz cy="5143500" cx="9144000"/>
  <p:notesSz cx="6858000" cy="9144000"/>
  <p:embeddedFontLst>
    <p:embeddedFont>
      <p:font typeface="Roboto"/>
      <p:regular r:id="rId63"/>
      <p:bold r:id="rId64"/>
      <p:italic r:id="rId65"/>
      <p:boldItalic r:id="rId66"/>
    </p:embeddedFont>
    <p:embeddedFont>
      <p:font typeface="Proxima Nova"/>
      <p:regular r:id="rId67"/>
      <p:bold r:id="rId68"/>
      <p:italic r:id="rId69"/>
      <p:boldItalic r:id="rId70"/>
    </p:embeddedFont>
    <p:embeddedFont>
      <p:font typeface="Fira Sans Extra Condensed Medium"/>
      <p:regular r:id="rId71"/>
      <p:bold r:id="rId72"/>
      <p:italic r:id="rId73"/>
      <p:boldItalic r:id="rId74"/>
    </p:embeddedFont>
    <p:embeddedFont>
      <p:font typeface="Lato Light"/>
      <p:regular r:id="rId75"/>
      <p:bold r:id="rId76"/>
      <p:italic r:id="rId77"/>
      <p:boldItalic r:id="rId78"/>
    </p:embeddedFont>
    <p:embeddedFont>
      <p:font typeface="Proxima Nova Semibold"/>
      <p:regular r:id="rId79"/>
      <p:bold r:id="rId80"/>
      <p:boldItalic r:id="rId81"/>
    </p:embeddedFont>
    <p:embeddedFont>
      <p:font typeface="Fira Sans"/>
      <p:regular r:id="rId82"/>
      <p:bold r:id="rId83"/>
      <p:italic r:id="rId84"/>
      <p:boldItalic r:id="rId85"/>
    </p:embeddedFont>
    <p:embeddedFont>
      <p:font typeface="Fira Sans Extra Condensed"/>
      <p:regular r:id="rId86"/>
      <p:bold r:id="rId87"/>
      <p:italic r:id="rId88"/>
      <p:boldItalic r:id="rId89"/>
    </p:embeddedFont>
    <p:embeddedFont>
      <p:font typeface="Fira Sans Extra Condensed SemiBold"/>
      <p:regular r:id="rId90"/>
      <p:bold r:id="rId91"/>
      <p:italic r:id="rId92"/>
      <p:boldItalic r:id="rId9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font" Target="fonts/FiraSans-italic.fntdata"/><Relationship Id="rId83" Type="http://schemas.openxmlformats.org/officeDocument/2006/relationships/font" Target="fonts/FiraSans-bold.fntdata"/><Relationship Id="rId42" Type="http://schemas.openxmlformats.org/officeDocument/2006/relationships/slide" Target="slides/slide37.xml"/><Relationship Id="rId86" Type="http://schemas.openxmlformats.org/officeDocument/2006/relationships/font" Target="fonts/FiraSansExtraCondensed-regular.fntdata"/><Relationship Id="rId41" Type="http://schemas.openxmlformats.org/officeDocument/2006/relationships/slide" Target="slides/slide36.xml"/><Relationship Id="rId85" Type="http://schemas.openxmlformats.org/officeDocument/2006/relationships/font" Target="fonts/FiraSans-boldItalic.fntdata"/><Relationship Id="rId44" Type="http://schemas.openxmlformats.org/officeDocument/2006/relationships/slide" Target="slides/slide39.xml"/><Relationship Id="rId88" Type="http://schemas.openxmlformats.org/officeDocument/2006/relationships/font" Target="fonts/FiraSansExtraCondensed-italic.fntdata"/><Relationship Id="rId43" Type="http://schemas.openxmlformats.org/officeDocument/2006/relationships/slide" Target="slides/slide38.xml"/><Relationship Id="rId87" Type="http://schemas.openxmlformats.org/officeDocument/2006/relationships/font" Target="fonts/FiraSansExtraCondensed-bold.fntdata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9" Type="http://schemas.openxmlformats.org/officeDocument/2006/relationships/font" Target="fonts/FiraSansExtraCondensed-boldItalic.fntdata"/><Relationship Id="rId80" Type="http://schemas.openxmlformats.org/officeDocument/2006/relationships/font" Target="fonts/ProximaNovaSemibold-bold.fntdata"/><Relationship Id="rId82" Type="http://schemas.openxmlformats.org/officeDocument/2006/relationships/font" Target="fonts/FiraSans-regular.fntdata"/><Relationship Id="rId81" Type="http://schemas.openxmlformats.org/officeDocument/2006/relationships/font" Target="fonts/ProximaNovaSemibold-boldItalic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FiraSansExtraCondensedMedium-italic.fntdata"/><Relationship Id="rId72" Type="http://schemas.openxmlformats.org/officeDocument/2006/relationships/font" Target="fonts/FiraSansExtraCondensedMedium-bold.fntdata"/><Relationship Id="rId31" Type="http://schemas.openxmlformats.org/officeDocument/2006/relationships/slide" Target="slides/slide26.xml"/><Relationship Id="rId75" Type="http://schemas.openxmlformats.org/officeDocument/2006/relationships/font" Target="fonts/LatoLight-regular.fntdata"/><Relationship Id="rId30" Type="http://schemas.openxmlformats.org/officeDocument/2006/relationships/slide" Target="slides/slide25.xml"/><Relationship Id="rId74" Type="http://schemas.openxmlformats.org/officeDocument/2006/relationships/font" Target="fonts/FiraSansExtraCondensedMedium-boldItalic.fntdata"/><Relationship Id="rId33" Type="http://schemas.openxmlformats.org/officeDocument/2006/relationships/slide" Target="slides/slide28.xml"/><Relationship Id="rId77" Type="http://schemas.openxmlformats.org/officeDocument/2006/relationships/font" Target="fonts/LatoLight-italic.fntdata"/><Relationship Id="rId32" Type="http://schemas.openxmlformats.org/officeDocument/2006/relationships/slide" Target="slides/slide27.xml"/><Relationship Id="rId76" Type="http://schemas.openxmlformats.org/officeDocument/2006/relationships/font" Target="fonts/LatoLight-bold.fntdata"/><Relationship Id="rId35" Type="http://schemas.openxmlformats.org/officeDocument/2006/relationships/slide" Target="slides/slide30.xml"/><Relationship Id="rId79" Type="http://schemas.openxmlformats.org/officeDocument/2006/relationships/font" Target="fonts/ProximaNovaSemibold-regular.fntdata"/><Relationship Id="rId34" Type="http://schemas.openxmlformats.org/officeDocument/2006/relationships/slide" Target="slides/slide29.xml"/><Relationship Id="rId78" Type="http://schemas.openxmlformats.org/officeDocument/2006/relationships/font" Target="fonts/LatoLight-boldItalic.fntdata"/><Relationship Id="rId71" Type="http://schemas.openxmlformats.org/officeDocument/2006/relationships/font" Target="fonts/FiraSansExtraCondensedMedium-regular.fntdata"/><Relationship Id="rId70" Type="http://schemas.openxmlformats.org/officeDocument/2006/relationships/font" Target="fonts/ProximaNova-bold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font" Target="fonts/Roboto-bold.fntdata"/><Relationship Id="rId63" Type="http://schemas.openxmlformats.org/officeDocument/2006/relationships/font" Target="fonts/Roboto-regular.fntdata"/><Relationship Id="rId22" Type="http://schemas.openxmlformats.org/officeDocument/2006/relationships/slide" Target="slides/slide17.xml"/><Relationship Id="rId66" Type="http://schemas.openxmlformats.org/officeDocument/2006/relationships/font" Target="fonts/Roboto-boldItalic.fntdata"/><Relationship Id="rId21" Type="http://schemas.openxmlformats.org/officeDocument/2006/relationships/slide" Target="slides/slide16.xml"/><Relationship Id="rId65" Type="http://schemas.openxmlformats.org/officeDocument/2006/relationships/font" Target="fonts/Roboto-italic.fntdata"/><Relationship Id="rId24" Type="http://schemas.openxmlformats.org/officeDocument/2006/relationships/slide" Target="slides/slide19.xml"/><Relationship Id="rId68" Type="http://schemas.openxmlformats.org/officeDocument/2006/relationships/font" Target="fonts/ProximaNova-bold.fntdata"/><Relationship Id="rId23" Type="http://schemas.openxmlformats.org/officeDocument/2006/relationships/slide" Target="slides/slide18.xml"/><Relationship Id="rId67" Type="http://schemas.openxmlformats.org/officeDocument/2006/relationships/font" Target="fonts/ProximaNova-regular.fntdata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ProximaNova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91" Type="http://schemas.openxmlformats.org/officeDocument/2006/relationships/font" Target="fonts/FiraSansExtraCondensedSemiBold-bold.fntdata"/><Relationship Id="rId90" Type="http://schemas.openxmlformats.org/officeDocument/2006/relationships/font" Target="fonts/FiraSansExtraCondensedSemiBold-regular.fntdata"/><Relationship Id="rId93" Type="http://schemas.openxmlformats.org/officeDocument/2006/relationships/font" Target="fonts/FiraSansExtraCondensedSemiBold-boldItalic.fntdata"/><Relationship Id="rId92" Type="http://schemas.openxmlformats.org/officeDocument/2006/relationships/font" Target="fonts/FiraSansExtraCondensedSemiBold-italic.fntdata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d206afaa8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d206afaa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bf70d61d11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bf70d61d11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bf70d61d11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bf70d61d11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bf70d61d11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bf70d61d11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bf70d61d11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bf70d61d11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bf70d61d11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bf70d61d11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bf70d61d11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bf70d61d11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bf70d61d11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bf70d61d11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bf70d61d11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bf70d61d11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bf70d61d11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bf70d61d11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bf70d61d11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bf70d61d11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f70d61d1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bf70d61d1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bf70d61d11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bf70d61d11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bf70d61d11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bf70d61d11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bf70d61d11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bf70d61d11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bf70d61d11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bf70d61d11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bf70d61d11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bf70d61d11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bf70d61d11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bf70d61d11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9c73459845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9c73459845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92a8583979_0_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92a8583979_0_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98adbe68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98adbe68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98a723aff1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98a723aff1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917d3ea687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917d3ea687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917d3ea687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917d3ea687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917d3ea687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917d3ea687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98a723aff1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98a723aff1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9c734598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9c734598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9c73459845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9c73459845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9c73459845_0_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9c73459845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9c73459845_0_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9c73459845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9c73459845_0_9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9c73459845_0_9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9c73459845_0_1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9c73459845_0_1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bf70d61d11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bf70d61d11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g9c73459845_0_1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9" name="Google Shape;1109;g9c73459845_0_1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9c73459845_0_19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" name="Google Shape;1184;g9c73459845_0_19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9c73459845_0_2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9c73459845_0_2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9c73459845_0_2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9c73459845_0_2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9c73459845_0_2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g9c73459845_0_2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9c73459845_0_28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9c73459845_0_28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9c73459845_0_4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" name="Google Shape;1473;g9c73459845_0_4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9c73459845_0_29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" name="Google Shape;1540;g9c73459845_0_29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g9c73459845_0_3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9" name="Google Shape;1609;g9c73459845_0_3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g9c73459845_0_37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8" name="Google Shape;1668;g9c73459845_0_37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bf70d61d11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bf70d61d11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0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g9c73459845_0_39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2" name="Google Shape;1702;g9c73459845_0_3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g9c73459845_0_4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7" name="Google Shape;1737;g9c73459845_0_4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2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g9c73459845_0_5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4" name="Google Shape;1774;g9c73459845_0_5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g9c73459845_0_5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3" name="Google Shape;1813;g9c73459845_0_5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0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g9c73459845_0_5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2" name="Google Shape;1872;g9c73459845_0_5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9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SLIDES_API99571122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1" name="Google Shape;1911;SLIDES_API99571122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6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SLIDES_API99571122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SLIDES_API99571122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3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g925c029c67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" name="Google Shape;1925;g925c029c67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bf70d61d1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bf70d61d1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bf70d61d11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bf70d61d11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bf70d61d11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bf70d61d11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bf70d61d11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bf70d61d11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987356" y="1629550"/>
            <a:ext cx="3422400" cy="15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987356" y="3147050"/>
            <a:ext cx="3607200" cy="3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6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" name="Google Shape;37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" name="Google Shape;38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5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s://bit.ly/2ZjL1pd" TargetMode="External"/><Relationship Id="rId4" Type="http://schemas.openxmlformats.org/officeDocument/2006/relationships/hyperlink" Target="https://bit.ly/2ZjL1pd" TargetMode="External"/><Relationship Id="rId5" Type="http://schemas.openxmlformats.org/officeDocument/2006/relationships/hyperlink" Target="http://bit.ly/30B07Gq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ctrTitle"/>
          </p:nvPr>
        </p:nvSpPr>
        <p:spPr>
          <a:xfrm>
            <a:off x="987350" y="1629550"/>
            <a:ext cx="3607200" cy="15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CookieFinder</a:t>
            </a:r>
            <a:endParaRPr/>
          </a:p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987356" y="3147050"/>
            <a:ext cx="3607200" cy="3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by Lucas, April and Chris</a:t>
            </a:r>
            <a:endParaRPr/>
          </a:p>
        </p:txBody>
      </p:sp>
      <p:sp>
        <p:nvSpPr>
          <p:cNvPr id="59" name="Google Shape;59;p15"/>
          <p:cNvSpPr/>
          <p:nvPr/>
        </p:nvSpPr>
        <p:spPr>
          <a:xfrm rot="5400000">
            <a:off x="7464244" y="3469259"/>
            <a:ext cx="692400" cy="6924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0" name="Google Shape;60;p15"/>
          <p:cNvSpPr/>
          <p:nvPr/>
        </p:nvSpPr>
        <p:spPr>
          <a:xfrm rot="5400000">
            <a:off x="6633319" y="3469259"/>
            <a:ext cx="692400" cy="6924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1" name="Google Shape;61;p15"/>
          <p:cNvSpPr/>
          <p:nvPr/>
        </p:nvSpPr>
        <p:spPr>
          <a:xfrm rot="5400000">
            <a:off x="5802394" y="3469259"/>
            <a:ext cx="692400" cy="6924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" name="Google Shape;62;p15"/>
          <p:cNvSpPr/>
          <p:nvPr/>
        </p:nvSpPr>
        <p:spPr>
          <a:xfrm rot="5400000">
            <a:off x="4971469" y="3469259"/>
            <a:ext cx="692400" cy="6924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" name="Google Shape;63;p15"/>
          <p:cNvSpPr/>
          <p:nvPr/>
        </p:nvSpPr>
        <p:spPr>
          <a:xfrm rot="5400000">
            <a:off x="5980990" y="962641"/>
            <a:ext cx="1230000" cy="12684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" name="Google Shape;64;p15"/>
          <p:cNvCxnSpPr>
            <a:stCxn id="63" idx="3"/>
            <a:endCxn id="62" idx="2"/>
          </p:cNvCxnSpPr>
          <p:nvPr/>
        </p:nvCxnSpPr>
        <p:spPr>
          <a:xfrm rot="5400000">
            <a:off x="5328190" y="2201341"/>
            <a:ext cx="1257300" cy="1278300"/>
          </a:xfrm>
          <a:prstGeom prst="bentConnector3">
            <a:avLst>
              <a:gd fmla="val 50004" name="adj1"/>
            </a:avLst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5"/>
          <p:cNvCxnSpPr>
            <a:stCxn id="63" idx="3"/>
            <a:endCxn id="61" idx="2"/>
          </p:cNvCxnSpPr>
          <p:nvPr/>
        </p:nvCxnSpPr>
        <p:spPr>
          <a:xfrm rot="5400000">
            <a:off x="5743690" y="2616841"/>
            <a:ext cx="1257300" cy="447300"/>
          </a:xfrm>
          <a:prstGeom prst="bentConnector3">
            <a:avLst>
              <a:gd fmla="val 50004" name="adj1"/>
            </a:avLst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15"/>
          <p:cNvCxnSpPr>
            <a:stCxn id="63" idx="3"/>
            <a:endCxn id="60" idx="2"/>
          </p:cNvCxnSpPr>
          <p:nvPr/>
        </p:nvCxnSpPr>
        <p:spPr>
          <a:xfrm flipH="1" rot="-5400000">
            <a:off x="6159040" y="2648791"/>
            <a:ext cx="1257300" cy="383400"/>
          </a:xfrm>
          <a:prstGeom prst="bentConnector3">
            <a:avLst>
              <a:gd fmla="val 50004" name="adj1"/>
            </a:avLst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15"/>
          <p:cNvCxnSpPr>
            <a:stCxn id="63" idx="3"/>
            <a:endCxn id="59" idx="2"/>
          </p:cNvCxnSpPr>
          <p:nvPr/>
        </p:nvCxnSpPr>
        <p:spPr>
          <a:xfrm flipH="1" rot="-5400000">
            <a:off x="6574540" y="2233291"/>
            <a:ext cx="1257300" cy="1214400"/>
          </a:xfrm>
          <a:prstGeom prst="bentConnector3">
            <a:avLst>
              <a:gd fmla="val 50004" name="adj1"/>
            </a:avLst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8" name="Google Shape;68;p15"/>
          <p:cNvGrpSpPr/>
          <p:nvPr/>
        </p:nvGrpSpPr>
        <p:grpSpPr>
          <a:xfrm>
            <a:off x="5142093" y="3632583"/>
            <a:ext cx="351136" cy="365769"/>
            <a:chOff x="-65129950" y="2646800"/>
            <a:chExt cx="311125" cy="317425"/>
          </a:xfrm>
        </p:grpSpPr>
        <p:sp>
          <p:nvSpPr>
            <p:cNvPr id="69" name="Google Shape;69;p15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15"/>
          <p:cNvGrpSpPr/>
          <p:nvPr/>
        </p:nvGrpSpPr>
        <p:grpSpPr>
          <a:xfrm>
            <a:off x="5965703" y="3632603"/>
            <a:ext cx="365756" cy="365747"/>
            <a:chOff x="1412450" y="1954475"/>
            <a:chExt cx="297750" cy="296175"/>
          </a:xfrm>
        </p:grpSpPr>
        <p:sp>
          <p:nvSpPr>
            <p:cNvPr id="72" name="Google Shape;72;p15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" name="Google Shape;74;p15"/>
          <p:cNvGrpSpPr/>
          <p:nvPr/>
        </p:nvGrpSpPr>
        <p:grpSpPr>
          <a:xfrm>
            <a:off x="6782916" y="3632592"/>
            <a:ext cx="393186" cy="365766"/>
            <a:chOff x="-62890750" y="2296300"/>
            <a:chExt cx="330825" cy="317450"/>
          </a:xfrm>
        </p:grpSpPr>
        <p:sp>
          <p:nvSpPr>
            <p:cNvPr id="75" name="Google Shape;75;p15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" name="Google Shape;78;p15"/>
          <p:cNvGrpSpPr/>
          <p:nvPr/>
        </p:nvGrpSpPr>
        <p:grpSpPr>
          <a:xfrm>
            <a:off x="7627546" y="3632577"/>
            <a:ext cx="365770" cy="365770"/>
            <a:chOff x="-3137650" y="2408950"/>
            <a:chExt cx="291450" cy="292125"/>
          </a:xfrm>
        </p:grpSpPr>
        <p:sp>
          <p:nvSpPr>
            <p:cNvPr id="79" name="Google Shape;79;p15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0188" y="1021038"/>
            <a:ext cx="1151625" cy="115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 txBox="1"/>
          <p:nvPr>
            <p:ph type="title"/>
          </p:nvPr>
        </p:nvSpPr>
        <p:spPr>
          <a:xfrm>
            <a:off x="1189375" y="1953725"/>
            <a:ext cx="3517800" cy="12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</a:rPr>
              <a:t>Verification</a:t>
            </a:r>
            <a:endParaRPr b="1" sz="4000">
              <a:solidFill>
                <a:schemeClr val="dk1"/>
              </a:solidFill>
            </a:endParaRPr>
          </a:p>
        </p:txBody>
      </p:sp>
      <p:sp>
        <p:nvSpPr>
          <p:cNvPr id="253" name="Google Shape;253;p24"/>
          <p:cNvSpPr/>
          <p:nvPr/>
        </p:nvSpPr>
        <p:spPr>
          <a:xfrm>
            <a:off x="5088675" y="989825"/>
            <a:ext cx="3163200" cy="3163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4"/>
          <p:cNvSpPr/>
          <p:nvPr/>
        </p:nvSpPr>
        <p:spPr>
          <a:xfrm flipH="1" rot="10800000">
            <a:off x="5406765" y="1307040"/>
            <a:ext cx="2528400" cy="2528400"/>
          </a:xfrm>
          <a:prstGeom prst="blockArc">
            <a:avLst>
              <a:gd fmla="val 750166" name="adj1"/>
              <a:gd fmla="val 16195235" name="adj2"/>
              <a:gd fmla="val 11901" name="adj3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4"/>
          <p:cNvSpPr/>
          <p:nvPr/>
        </p:nvSpPr>
        <p:spPr>
          <a:xfrm flipH="1" rot="10800000">
            <a:off x="5704512" y="1604492"/>
            <a:ext cx="1933200" cy="1933200"/>
          </a:xfrm>
          <a:prstGeom prst="blockArc">
            <a:avLst>
              <a:gd fmla="val 17921843" name="adj1"/>
              <a:gd fmla="val 16192946" name="adj2"/>
              <a:gd fmla="val 15569" name="adj3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4"/>
          <p:cNvSpPr/>
          <p:nvPr/>
        </p:nvSpPr>
        <p:spPr>
          <a:xfrm flipH="1" rot="10800000">
            <a:off x="5109189" y="1010475"/>
            <a:ext cx="3122400" cy="3122100"/>
          </a:xfrm>
          <a:prstGeom prst="blockArc">
            <a:avLst>
              <a:gd fmla="val 6064074" name="adj1"/>
              <a:gd fmla="val 16196780" name="adj2"/>
              <a:gd fmla="val 9536" name="adj3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Verification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62" name="Google Shape;262;p25"/>
          <p:cNvSpPr txBox="1"/>
          <p:nvPr/>
        </p:nvSpPr>
        <p:spPr>
          <a:xfrm flipH="1">
            <a:off x="3772800" y="1290425"/>
            <a:ext cx="49140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Semi-optional step to ensure data integrity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Separate jupyter notebook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Easier to visualize than sql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Magic command %store, %store -r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Carry variables between jupyter notebooks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Combine dataframes together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Visualize what’s going to database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Not pushed to database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25"/>
          <p:cNvSpPr/>
          <p:nvPr/>
        </p:nvSpPr>
        <p:spPr>
          <a:xfrm>
            <a:off x="787700" y="3154996"/>
            <a:ext cx="2719800" cy="6981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5"/>
          <p:cNvSpPr/>
          <p:nvPr/>
        </p:nvSpPr>
        <p:spPr>
          <a:xfrm>
            <a:off x="787700" y="1290413"/>
            <a:ext cx="2719800" cy="698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5"/>
          <p:cNvSpPr txBox="1"/>
          <p:nvPr/>
        </p:nvSpPr>
        <p:spPr>
          <a:xfrm>
            <a:off x="1516700" y="3274400"/>
            <a:ext cx="126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%store -r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6" name="Google Shape;266;p25"/>
          <p:cNvSpPr txBox="1"/>
          <p:nvPr/>
        </p:nvSpPr>
        <p:spPr>
          <a:xfrm>
            <a:off x="1516700" y="1409825"/>
            <a:ext cx="12618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%store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7" name="Google Shape;267;p25"/>
          <p:cNvSpPr/>
          <p:nvPr/>
        </p:nvSpPr>
        <p:spPr>
          <a:xfrm rot="10800000">
            <a:off x="1929650" y="2025013"/>
            <a:ext cx="435900" cy="10935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6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Verification example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73" name="Google Shape;273;p26"/>
          <p:cNvSpPr txBox="1"/>
          <p:nvPr/>
        </p:nvSpPr>
        <p:spPr>
          <a:xfrm flipH="1">
            <a:off x="3772800" y="1290425"/>
            <a:ext cx="49140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4" name="Google Shape;2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675" y="1386300"/>
            <a:ext cx="7356650" cy="146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5839" y="3017269"/>
            <a:ext cx="4469831" cy="138017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6"/>
          <p:cNvSpPr/>
          <p:nvPr/>
        </p:nvSpPr>
        <p:spPr>
          <a:xfrm rot="5400000">
            <a:off x="2005475" y="3502800"/>
            <a:ext cx="435900" cy="848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38100">
            <a:solidFill>
              <a:srgbClr val="BF600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6"/>
          <p:cNvSpPr txBox="1"/>
          <p:nvPr/>
        </p:nvSpPr>
        <p:spPr>
          <a:xfrm>
            <a:off x="267950" y="3632850"/>
            <a:ext cx="1523400" cy="588300"/>
          </a:xfrm>
          <a:prstGeom prst="rect">
            <a:avLst/>
          </a:prstGeom>
          <a:noFill/>
          <a:ln cap="flat" cmpd="sng" w="38100">
            <a:solidFill>
              <a:srgbClr val="BF600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Requires filtering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7"/>
          <p:cNvSpPr txBox="1"/>
          <p:nvPr>
            <p:ph type="title"/>
          </p:nvPr>
        </p:nvSpPr>
        <p:spPr>
          <a:xfrm>
            <a:off x="1189375" y="1953725"/>
            <a:ext cx="3517800" cy="12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</a:rPr>
              <a:t>Database</a:t>
            </a:r>
            <a:endParaRPr b="1" sz="4000">
              <a:solidFill>
                <a:schemeClr val="dk1"/>
              </a:solidFill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5088675" y="989825"/>
            <a:ext cx="3163200" cy="3163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7"/>
          <p:cNvSpPr/>
          <p:nvPr/>
        </p:nvSpPr>
        <p:spPr>
          <a:xfrm flipH="1" rot="10800000">
            <a:off x="5406765" y="1307040"/>
            <a:ext cx="2528400" cy="2528400"/>
          </a:xfrm>
          <a:prstGeom prst="blockArc">
            <a:avLst>
              <a:gd fmla="val 750166" name="adj1"/>
              <a:gd fmla="val 16195235" name="adj2"/>
              <a:gd fmla="val 11901" name="adj3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7"/>
          <p:cNvSpPr/>
          <p:nvPr/>
        </p:nvSpPr>
        <p:spPr>
          <a:xfrm flipH="1" rot="10800000">
            <a:off x="5704512" y="1604492"/>
            <a:ext cx="1933200" cy="1933200"/>
          </a:xfrm>
          <a:prstGeom prst="blockArc">
            <a:avLst>
              <a:gd fmla="val 17921843" name="adj1"/>
              <a:gd fmla="val 16192946" name="adj2"/>
              <a:gd fmla="val 15569" name="adj3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7"/>
          <p:cNvSpPr/>
          <p:nvPr/>
        </p:nvSpPr>
        <p:spPr>
          <a:xfrm flipH="1" rot="10800000">
            <a:off x="5109189" y="1010475"/>
            <a:ext cx="3122400" cy="3122100"/>
          </a:xfrm>
          <a:prstGeom prst="blockArc">
            <a:avLst>
              <a:gd fmla="val 6064074" name="adj1"/>
              <a:gd fmla="val 16196780" name="adj2"/>
              <a:gd fmla="val 9536" name="adj3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8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Database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92" name="Google Shape;292;p28"/>
          <p:cNvSpPr txBox="1"/>
          <p:nvPr/>
        </p:nvSpPr>
        <p:spPr>
          <a:xfrm flipH="1">
            <a:off x="3436750" y="1087550"/>
            <a:ext cx="48684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Python script for importing/exporting using Flask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○"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Defines function to connect with database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○"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Function is called at the end of each data gathering script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Imports via primary key store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93" name="Google Shape;29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275" y="1325400"/>
            <a:ext cx="2036250" cy="33245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4" name="Google Shape;29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6150" y="2582963"/>
            <a:ext cx="3429000" cy="2066925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9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Database (sqlite viewer)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00" name="Google Shape;300;p29"/>
          <p:cNvSpPr txBox="1"/>
          <p:nvPr/>
        </p:nvSpPr>
        <p:spPr>
          <a:xfrm flipH="1">
            <a:off x="3436750" y="1087550"/>
            <a:ext cx="48684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1" name="Google Shape;30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250" y="1534126"/>
            <a:ext cx="8367499" cy="248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0"/>
          <p:cNvSpPr txBox="1"/>
          <p:nvPr>
            <p:ph type="title"/>
          </p:nvPr>
        </p:nvSpPr>
        <p:spPr>
          <a:xfrm>
            <a:off x="1189375" y="1953725"/>
            <a:ext cx="3517800" cy="12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</a:rPr>
              <a:t>Visualization</a:t>
            </a:r>
            <a:endParaRPr b="1" sz="4000">
              <a:solidFill>
                <a:schemeClr val="dk1"/>
              </a:solidFill>
            </a:endParaRPr>
          </a:p>
        </p:txBody>
      </p:sp>
      <p:sp>
        <p:nvSpPr>
          <p:cNvPr id="307" name="Google Shape;307;p30"/>
          <p:cNvSpPr/>
          <p:nvPr/>
        </p:nvSpPr>
        <p:spPr>
          <a:xfrm>
            <a:off x="5088675" y="989825"/>
            <a:ext cx="3163200" cy="3163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30"/>
          <p:cNvSpPr/>
          <p:nvPr/>
        </p:nvSpPr>
        <p:spPr>
          <a:xfrm flipH="1" rot="10800000">
            <a:off x="5406765" y="1307040"/>
            <a:ext cx="2528400" cy="2528400"/>
          </a:xfrm>
          <a:prstGeom prst="blockArc">
            <a:avLst>
              <a:gd fmla="val 750166" name="adj1"/>
              <a:gd fmla="val 16195235" name="adj2"/>
              <a:gd fmla="val 11901" name="adj3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0"/>
          <p:cNvSpPr/>
          <p:nvPr/>
        </p:nvSpPr>
        <p:spPr>
          <a:xfrm flipH="1" rot="10800000">
            <a:off x="5704512" y="1604492"/>
            <a:ext cx="1933200" cy="1933200"/>
          </a:xfrm>
          <a:prstGeom prst="blockArc">
            <a:avLst>
              <a:gd fmla="val 17921843" name="adj1"/>
              <a:gd fmla="val 16192946" name="adj2"/>
              <a:gd fmla="val 15569" name="adj3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0"/>
          <p:cNvSpPr/>
          <p:nvPr/>
        </p:nvSpPr>
        <p:spPr>
          <a:xfrm flipH="1" rot="10800000">
            <a:off x="5109189" y="1010475"/>
            <a:ext cx="3122400" cy="3122100"/>
          </a:xfrm>
          <a:prstGeom prst="blockArc">
            <a:avLst>
              <a:gd fmla="val 6064074" name="adj1"/>
              <a:gd fmla="val 16196780" name="adj2"/>
              <a:gd fmla="val 9536" name="adj3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1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Visualization </a:t>
            </a:r>
            <a:r>
              <a:rPr b="1" lang="en">
                <a:solidFill>
                  <a:schemeClr val="dk1"/>
                </a:solidFill>
              </a:rPr>
              <a:t>(back end) 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16" name="Google Shape;316;p31"/>
          <p:cNvSpPr txBox="1"/>
          <p:nvPr/>
        </p:nvSpPr>
        <p:spPr>
          <a:xfrm flipH="1">
            <a:off x="457200" y="1024300"/>
            <a:ext cx="78480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Flask: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Queries database for store, ingredient, and minimum price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Groups stores and ingredients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7" name="Google Shape;31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6200" y="2364300"/>
            <a:ext cx="5670000" cy="260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Visualization (back end) 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23" name="Google Shape;323;p32"/>
          <p:cNvSpPr txBox="1"/>
          <p:nvPr/>
        </p:nvSpPr>
        <p:spPr>
          <a:xfrm flipH="1">
            <a:off x="457200" y="992975"/>
            <a:ext cx="78480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HTML: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Dynamically displays results of flask query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 hard coding needed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4" name="Google Shape;32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260" y="2286151"/>
            <a:ext cx="7243876" cy="222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Visualization (front end)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30" name="Google Shape;330;p33"/>
          <p:cNvSpPr txBox="1"/>
          <p:nvPr/>
        </p:nvSpPr>
        <p:spPr>
          <a:xfrm flipH="1">
            <a:off x="3673750" y="1040600"/>
            <a:ext cx="4631400" cy="3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Displays results for each store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Paths for all together and graphs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All you need for a cookie!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1" name="Google Shape;33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325" y="1040600"/>
            <a:ext cx="2552700" cy="3895725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32" name="Google Shape;33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6358" y="2322700"/>
            <a:ext cx="5210442" cy="2578625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Overview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90" name="Google Shape;90;p16"/>
          <p:cNvSpPr txBox="1"/>
          <p:nvPr/>
        </p:nvSpPr>
        <p:spPr>
          <a:xfrm flipH="1">
            <a:off x="587106" y="1199870"/>
            <a:ext cx="79698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Humanity once asked if we could walk on the moon.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Now, we dare to ask if we can find the cheapest cookie.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6"/>
          <p:cNvSpPr txBox="1"/>
          <p:nvPr/>
        </p:nvSpPr>
        <p:spPr>
          <a:xfrm flipH="1">
            <a:off x="587100" y="2366625"/>
            <a:ext cx="7969800" cy="27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Purpose: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reate an application to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compare grocery prices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across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Aldi, Walmart and Kroger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Ingredients limited to baking cookies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Goal – go to a single store for the overall lowest price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End result: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 flask script giving minimum price per ingredient for each store &amp; sum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 database of grocery products by name, price, ingredient category, store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Includes date added and measured amount</a:t>
            </a:r>
            <a:br>
              <a:rPr b="1" lang="en" sz="1200">
                <a:latin typeface="Roboto"/>
                <a:ea typeface="Roboto"/>
                <a:cs typeface="Roboto"/>
                <a:sym typeface="Roboto"/>
              </a:rPr>
            </a:br>
            <a:br>
              <a:rPr b="1" lang="en" sz="1200">
                <a:latin typeface="Roboto"/>
                <a:ea typeface="Roboto"/>
                <a:cs typeface="Roboto"/>
                <a:sym typeface="Roboto"/>
              </a:rPr>
            </a:b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2" name="Google Shape;92;p16"/>
          <p:cNvGrpSpPr/>
          <p:nvPr/>
        </p:nvGrpSpPr>
        <p:grpSpPr>
          <a:xfrm>
            <a:off x="1547628" y="1091011"/>
            <a:ext cx="971736" cy="970740"/>
            <a:chOff x="1187925" y="238125"/>
            <a:chExt cx="5244125" cy="5238750"/>
          </a:xfrm>
        </p:grpSpPr>
        <p:sp>
          <p:nvSpPr>
            <p:cNvPr id="93" name="Google Shape;93;p16"/>
            <p:cNvSpPr/>
            <p:nvPr/>
          </p:nvSpPr>
          <p:spPr>
            <a:xfrm>
              <a:off x="3915075" y="1660975"/>
              <a:ext cx="167100" cy="221000"/>
            </a:xfrm>
            <a:custGeom>
              <a:rect b="b" l="l" r="r" t="t"/>
              <a:pathLst>
                <a:path extrusionOk="0" h="8840" w="6684">
                  <a:moveTo>
                    <a:pt x="2587" y="1"/>
                  </a:moveTo>
                  <a:lnTo>
                    <a:pt x="2587" y="1"/>
                  </a:lnTo>
                  <a:lnTo>
                    <a:pt x="2803" y="432"/>
                  </a:lnTo>
                  <a:lnTo>
                    <a:pt x="3019" y="863"/>
                  </a:lnTo>
                  <a:lnTo>
                    <a:pt x="3234" y="1294"/>
                  </a:lnTo>
                  <a:lnTo>
                    <a:pt x="3450" y="1510"/>
                  </a:lnTo>
                  <a:lnTo>
                    <a:pt x="3881" y="1510"/>
                  </a:lnTo>
                  <a:lnTo>
                    <a:pt x="3881" y="1510"/>
                  </a:lnTo>
                  <a:lnTo>
                    <a:pt x="3665" y="2157"/>
                  </a:lnTo>
                  <a:lnTo>
                    <a:pt x="3234" y="2588"/>
                  </a:lnTo>
                  <a:lnTo>
                    <a:pt x="3234" y="2588"/>
                  </a:lnTo>
                  <a:lnTo>
                    <a:pt x="4743" y="4744"/>
                  </a:lnTo>
                  <a:lnTo>
                    <a:pt x="5606" y="5606"/>
                  </a:lnTo>
                  <a:lnTo>
                    <a:pt x="6684" y="6253"/>
                  </a:lnTo>
                  <a:lnTo>
                    <a:pt x="6684" y="6253"/>
                  </a:lnTo>
                  <a:lnTo>
                    <a:pt x="6684" y="7331"/>
                  </a:lnTo>
                  <a:lnTo>
                    <a:pt x="6252" y="7978"/>
                  </a:lnTo>
                  <a:lnTo>
                    <a:pt x="5390" y="8193"/>
                  </a:lnTo>
                  <a:lnTo>
                    <a:pt x="4528" y="8409"/>
                  </a:lnTo>
                  <a:lnTo>
                    <a:pt x="2587" y="8624"/>
                  </a:lnTo>
                  <a:lnTo>
                    <a:pt x="1725" y="8624"/>
                  </a:lnTo>
                  <a:lnTo>
                    <a:pt x="863" y="8840"/>
                  </a:lnTo>
                  <a:lnTo>
                    <a:pt x="863" y="8840"/>
                  </a:lnTo>
                  <a:lnTo>
                    <a:pt x="1078" y="8409"/>
                  </a:lnTo>
                  <a:lnTo>
                    <a:pt x="1078" y="7978"/>
                  </a:lnTo>
                  <a:lnTo>
                    <a:pt x="1078" y="7115"/>
                  </a:lnTo>
                  <a:lnTo>
                    <a:pt x="1078" y="6684"/>
                  </a:lnTo>
                  <a:lnTo>
                    <a:pt x="1294" y="6253"/>
                  </a:lnTo>
                  <a:lnTo>
                    <a:pt x="1725" y="6037"/>
                  </a:lnTo>
                  <a:lnTo>
                    <a:pt x="2372" y="5606"/>
                  </a:lnTo>
                  <a:lnTo>
                    <a:pt x="2372" y="5606"/>
                  </a:lnTo>
                  <a:lnTo>
                    <a:pt x="2372" y="5175"/>
                  </a:lnTo>
                  <a:lnTo>
                    <a:pt x="2156" y="4744"/>
                  </a:lnTo>
                  <a:lnTo>
                    <a:pt x="1510" y="4097"/>
                  </a:lnTo>
                  <a:lnTo>
                    <a:pt x="647" y="3666"/>
                  </a:lnTo>
                  <a:lnTo>
                    <a:pt x="216" y="3450"/>
                  </a:lnTo>
                  <a:lnTo>
                    <a:pt x="0" y="3019"/>
                  </a:lnTo>
                  <a:lnTo>
                    <a:pt x="0" y="3019"/>
                  </a:lnTo>
                  <a:lnTo>
                    <a:pt x="0" y="2372"/>
                  </a:lnTo>
                  <a:lnTo>
                    <a:pt x="0" y="1726"/>
                  </a:lnTo>
                  <a:lnTo>
                    <a:pt x="216" y="1294"/>
                  </a:lnTo>
                  <a:lnTo>
                    <a:pt x="647" y="863"/>
                  </a:lnTo>
                  <a:lnTo>
                    <a:pt x="1510" y="432"/>
                  </a:lnTo>
                  <a:lnTo>
                    <a:pt x="2587" y="1"/>
                  </a:lnTo>
                  <a:lnTo>
                    <a:pt x="2587" y="1"/>
                  </a:lnTo>
                  <a:close/>
                </a:path>
              </a:pathLst>
            </a:custGeom>
            <a:solidFill>
              <a:srgbClr val="025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3812675" y="1752600"/>
              <a:ext cx="113200" cy="97050"/>
            </a:xfrm>
            <a:custGeom>
              <a:rect b="b" l="l" r="r" t="t"/>
              <a:pathLst>
                <a:path extrusionOk="0" h="3882" w="4528">
                  <a:moveTo>
                    <a:pt x="4528" y="648"/>
                  </a:moveTo>
                  <a:lnTo>
                    <a:pt x="4528" y="648"/>
                  </a:lnTo>
                  <a:lnTo>
                    <a:pt x="4096" y="1510"/>
                  </a:lnTo>
                  <a:lnTo>
                    <a:pt x="3881" y="2157"/>
                  </a:lnTo>
                  <a:lnTo>
                    <a:pt x="3881" y="3019"/>
                  </a:lnTo>
                  <a:lnTo>
                    <a:pt x="3881" y="3019"/>
                  </a:lnTo>
                  <a:lnTo>
                    <a:pt x="1941" y="3666"/>
                  </a:lnTo>
                  <a:lnTo>
                    <a:pt x="1078" y="3881"/>
                  </a:lnTo>
                  <a:lnTo>
                    <a:pt x="431" y="3881"/>
                  </a:lnTo>
                  <a:lnTo>
                    <a:pt x="0" y="3666"/>
                  </a:lnTo>
                  <a:lnTo>
                    <a:pt x="0" y="3666"/>
                  </a:lnTo>
                  <a:lnTo>
                    <a:pt x="431" y="2588"/>
                  </a:lnTo>
                  <a:lnTo>
                    <a:pt x="647" y="1941"/>
                  </a:lnTo>
                  <a:lnTo>
                    <a:pt x="431" y="1294"/>
                  </a:lnTo>
                  <a:lnTo>
                    <a:pt x="431" y="1294"/>
                  </a:lnTo>
                  <a:lnTo>
                    <a:pt x="2372" y="216"/>
                  </a:lnTo>
                  <a:lnTo>
                    <a:pt x="3019" y="1"/>
                  </a:lnTo>
                  <a:lnTo>
                    <a:pt x="3450" y="1"/>
                  </a:lnTo>
                  <a:lnTo>
                    <a:pt x="4096" y="216"/>
                  </a:lnTo>
                  <a:lnTo>
                    <a:pt x="4528" y="648"/>
                  </a:lnTo>
                  <a:lnTo>
                    <a:pt x="4528" y="648"/>
                  </a:lnTo>
                  <a:close/>
                </a:path>
              </a:pathLst>
            </a:custGeom>
            <a:solidFill>
              <a:srgbClr val="025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5138525" y="3574325"/>
              <a:ext cx="194050" cy="361125"/>
            </a:xfrm>
            <a:custGeom>
              <a:rect b="b" l="l" r="r" t="t"/>
              <a:pathLst>
                <a:path extrusionOk="0" h="14445" w="7762">
                  <a:moveTo>
                    <a:pt x="6899" y="0"/>
                  </a:moveTo>
                  <a:lnTo>
                    <a:pt x="6899" y="0"/>
                  </a:lnTo>
                  <a:lnTo>
                    <a:pt x="7330" y="862"/>
                  </a:lnTo>
                  <a:lnTo>
                    <a:pt x="7546" y="1725"/>
                  </a:lnTo>
                  <a:lnTo>
                    <a:pt x="7762" y="2587"/>
                  </a:lnTo>
                  <a:lnTo>
                    <a:pt x="7762" y="3449"/>
                  </a:lnTo>
                  <a:lnTo>
                    <a:pt x="7330" y="5174"/>
                  </a:lnTo>
                  <a:lnTo>
                    <a:pt x="6684" y="6899"/>
                  </a:lnTo>
                  <a:lnTo>
                    <a:pt x="5174" y="10564"/>
                  </a:lnTo>
                  <a:lnTo>
                    <a:pt x="4312" y="12288"/>
                  </a:lnTo>
                  <a:lnTo>
                    <a:pt x="3881" y="13798"/>
                  </a:lnTo>
                  <a:lnTo>
                    <a:pt x="3881" y="13798"/>
                  </a:lnTo>
                  <a:lnTo>
                    <a:pt x="2372" y="14229"/>
                  </a:lnTo>
                  <a:lnTo>
                    <a:pt x="1725" y="14444"/>
                  </a:lnTo>
                  <a:lnTo>
                    <a:pt x="863" y="14013"/>
                  </a:lnTo>
                  <a:lnTo>
                    <a:pt x="863" y="14013"/>
                  </a:lnTo>
                  <a:lnTo>
                    <a:pt x="216" y="13366"/>
                  </a:lnTo>
                  <a:lnTo>
                    <a:pt x="0" y="12504"/>
                  </a:lnTo>
                  <a:lnTo>
                    <a:pt x="0" y="11642"/>
                  </a:lnTo>
                  <a:lnTo>
                    <a:pt x="216" y="10995"/>
                  </a:lnTo>
                  <a:lnTo>
                    <a:pt x="863" y="9486"/>
                  </a:lnTo>
                  <a:lnTo>
                    <a:pt x="1294" y="8192"/>
                  </a:lnTo>
                  <a:lnTo>
                    <a:pt x="1294" y="8192"/>
                  </a:lnTo>
                  <a:lnTo>
                    <a:pt x="1294" y="7114"/>
                  </a:lnTo>
                  <a:lnTo>
                    <a:pt x="1078" y="6252"/>
                  </a:lnTo>
                  <a:lnTo>
                    <a:pt x="1078" y="5390"/>
                  </a:lnTo>
                  <a:lnTo>
                    <a:pt x="1078" y="4958"/>
                  </a:lnTo>
                  <a:lnTo>
                    <a:pt x="1294" y="4527"/>
                  </a:lnTo>
                  <a:lnTo>
                    <a:pt x="1294" y="4527"/>
                  </a:lnTo>
                  <a:lnTo>
                    <a:pt x="1941" y="4096"/>
                  </a:lnTo>
                  <a:lnTo>
                    <a:pt x="2587" y="3881"/>
                  </a:lnTo>
                  <a:lnTo>
                    <a:pt x="3450" y="3665"/>
                  </a:lnTo>
                  <a:lnTo>
                    <a:pt x="4097" y="3234"/>
                  </a:lnTo>
                  <a:lnTo>
                    <a:pt x="4097" y="3234"/>
                  </a:lnTo>
                  <a:lnTo>
                    <a:pt x="4959" y="2587"/>
                  </a:lnTo>
                  <a:lnTo>
                    <a:pt x="5606" y="1725"/>
                  </a:lnTo>
                  <a:lnTo>
                    <a:pt x="6252" y="862"/>
                  </a:lnTo>
                  <a:lnTo>
                    <a:pt x="6899" y="0"/>
                  </a:lnTo>
                  <a:close/>
                </a:path>
              </a:pathLst>
            </a:custGeom>
            <a:solidFill>
              <a:srgbClr val="025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5138525" y="3574325"/>
              <a:ext cx="194050" cy="361125"/>
            </a:xfrm>
            <a:custGeom>
              <a:rect b="b" l="l" r="r" t="t"/>
              <a:pathLst>
                <a:path extrusionOk="0" fill="none" h="14445" w="7762">
                  <a:moveTo>
                    <a:pt x="6899" y="0"/>
                  </a:moveTo>
                  <a:lnTo>
                    <a:pt x="6899" y="0"/>
                  </a:lnTo>
                  <a:lnTo>
                    <a:pt x="7330" y="862"/>
                  </a:lnTo>
                  <a:lnTo>
                    <a:pt x="7546" y="1725"/>
                  </a:lnTo>
                  <a:lnTo>
                    <a:pt x="7762" y="2587"/>
                  </a:lnTo>
                  <a:lnTo>
                    <a:pt x="7762" y="3449"/>
                  </a:lnTo>
                  <a:lnTo>
                    <a:pt x="7330" y="5174"/>
                  </a:lnTo>
                  <a:lnTo>
                    <a:pt x="6684" y="6899"/>
                  </a:lnTo>
                  <a:lnTo>
                    <a:pt x="5174" y="10564"/>
                  </a:lnTo>
                  <a:lnTo>
                    <a:pt x="4312" y="12288"/>
                  </a:lnTo>
                  <a:lnTo>
                    <a:pt x="3881" y="13798"/>
                  </a:lnTo>
                  <a:lnTo>
                    <a:pt x="3881" y="13798"/>
                  </a:lnTo>
                  <a:lnTo>
                    <a:pt x="2372" y="14229"/>
                  </a:lnTo>
                  <a:lnTo>
                    <a:pt x="1725" y="14444"/>
                  </a:lnTo>
                  <a:lnTo>
                    <a:pt x="863" y="14013"/>
                  </a:lnTo>
                  <a:lnTo>
                    <a:pt x="863" y="14013"/>
                  </a:lnTo>
                  <a:lnTo>
                    <a:pt x="216" y="13366"/>
                  </a:lnTo>
                  <a:lnTo>
                    <a:pt x="0" y="12504"/>
                  </a:lnTo>
                  <a:lnTo>
                    <a:pt x="0" y="11642"/>
                  </a:lnTo>
                  <a:lnTo>
                    <a:pt x="216" y="10995"/>
                  </a:lnTo>
                  <a:lnTo>
                    <a:pt x="863" y="9486"/>
                  </a:lnTo>
                  <a:lnTo>
                    <a:pt x="1294" y="8192"/>
                  </a:lnTo>
                  <a:lnTo>
                    <a:pt x="1294" y="8192"/>
                  </a:lnTo>
                  <a:lnTo>
                    <a:pt x="1294" y="7114"/>
                  </a:lnTo>
                  <a:lnTo>
                    <a:pt x="1078" y="6252"/>
                  </a:lnTo>
                  <a:lnTo>
                    <a:pt x="1078" y="5390"/>
                  </a:lnTo>
                  <a:lnTo>
                    <a:pt x="1078" y="4958"/>
                  </a:lnTo>
                  <a:lnTo>
                    <a:pt x="1294" y="4527"/>
                  </a:lnTo>
                  <a:lnTo>
                    <a:pt x="1294" y="4527"/>
                  </a:lnTo>
                  <a:lnTo>
                    <a:pt x="1941" y="4096"/>
                  </a:lnTo>
                  <a:lnTo>
                    <a:pt x="2587" y="3881"/>
                  </a:lnTo>
                  <a:lnTo>
                    <a:pt x="3450" y="3665"/>
                  </a:lnTo>
                  <a:lnTo>
                    <a:pt x="4097" y="3234"/>
                  </a:lnTo>
                  <a:lnTo>
                    <a:pt x="4097" y="3234"/>
                  </a:lnTo>
                  <a:lnTo>
                    <a:pt x="4959" y="2587"/>
                  </a:lnTo>
                  <a:lnTo>
                    <a:pt x="5606" y="1725"/>
                  </a:lnTo>
                  <a:lnTo>
                    <a:pt x="6252" y="862"/>
                  </a:lnTo>
                  <a:lnTo>
                    <a:pt x="689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6"/>
            <p:cNvSpPr/>
            <p:nvPr/>
          </p:nvSpPr>
          <p:spPr>
            <a:xfrm>
              <a:off x="1651425" y="696225"/>
              <a:ext cx="4317125" cy="4322550"/>
            </a:xfrm>
            <a:custGeom>
              <a:rect b="b" l="l" r="r" t="t"/>
              <a:pathLst>
                <a:path extrusionOk="0" h="172902" w="172685">
                  <a:moveTo>
                    <a:pt x="172685" y="86451"/>
                  </a:moveTo>
                  <a:lnTo>
                    <a:pt x="172685" y="86451"/>
                  </a:lnTo>
                  <a:lnTo>
                    <a:pt x="172685" y="90978"/>
                  </a:lnTo>
                  <a:lnTo>
                    <a:pt x="172253" y="95290"/>
                  </a:lnTo>
                  <a:lnTo>
                    <a:pt x="171822" y="99602"/>
                  </a:lnTo>
                  <a:lnTo>
                    <a:pt x="170960" y="103914"/>
                  </a:lnTo>
                  <a:lnTo>
                    <a:pt x="170098" y="108010"/>
                  </a:lnTo>
                  <a:lnTo>
                    <a:pt x="168804" y="112106"/>
                  </a:lnTo>
                  <a:lnTo>
                    <a:pt x="167511" y="116202"/>
                  </a:lnTo>
                  <a:lnTo>
                    <a:pt x="166001" y="120082"/>
                  </a:lnTo>
                  <a:lnTo>
                    <a:pt x="164277" y="123963"/>
                  </a:lnTo>
                  <a:lnTo>
                    <a:pt x="162337" y="127628"/>
                  </a:lnTo>
                  <a:lnTo>
                    <a:pt x="160181" y="131293"/>
                  </a:lnTo>
                  <a:lnTo>
                    <a:pt x="158025" y="134742"/>
                  </a:lnTo>
                  <a:lnTo>
                    <a:pt x="155653" y="138192"/>
                  </a:lnTo>
                  <a:lnTo>
                    <a:pt x="153066" y="141426"/>
                  </a:lnTo>
                  <a:lnTo>
                    <a:pt x="150264" y="144444"/>
                  </a:lnTo>
                  <a:lnTo>
                    <a:pt x="147461" y="147462"/>
                  </a:lnTo>
                  <a:lnTo>
                    <a:pt x="144443" y="150480"/>
                  </a:lnTo>
                  <a:lnTo>
                    <a:pt x="141209" y="153067"/>
                  </a:lnTo>
                  <a:lnTo>
                    <a:pt x="137975" y="155654"/>
                  </a:lnTo>
                  <a:lnTo>
                    <a:pt x="134742" y="158026"/>
                  </a:lnTo>
                  <a:lnTo>
                    <a:pt x="131077" y="160397"/>
                  </a:lnTo>
                  <a:lnTo>
                    <a:pt x="127627" y="162337"/>
                  </a:lnTo>
                  <a:lnTo>
                    <a:pt x="123747" y="164278"/>
                  </a:lnTo>
                  <a:lnTo>
                    <a:pt x="120082" y="166002"/>
                  </a:lnTo>
                  <a:lnTo>
                    <a:pt x="115986" y="167512"/>
                  </a:lnTo>
                  <a:lnTo>
                    <a:pt x="112105" y="169021"/>
                  </a:lnTo>
                  <a:lnTo>
                    <a:pt x="108009" y="170099"/>
                  </a:lnTo>
                  <a:lnTo>
                    <a:pt x="103697" y="170961"/>
                  </a:lnTo>
                  <a:lnTo>
                    <a:pt x="99601" y="171823"/>
                  </a:lnTo>
                  <a:lnTo>
                    <a:pt x="95289" y="172470"/>
                  </a:lnTo>
                  <a:lnTo>
                    <a:pt x="90762" y="172686"/>
                  </a:lnTo>
                  <a:lnTo>
                    <a:pt x="86450" y="172901"/>
                  </a:lnTo>
                  <a:lnTo>
                    <a:pt x="86450" y="172901"/>
                  </a:lnTo>
                  <a:lnTo>
                    <a:pt x="81923" y="172686"/>
                  </a:lnTo>
                  <a:lnTo>
                    <a:pt x="77611" y="172470"/>
                  </a:lnTo>
                  <a:lnTo>
                    <a:pt x="73300" y="171823"/>
                  </a:lnTo>
                  <a:lnTo>
                    <a:pt x="68988" y="170961"/>
                  </a:lnTo>
                  <a:lnTo>
                    <a:pt x="64892" y="170099"/>
                  </a:lnTo>
                  <a:lnTo>
                    <a:pt x="60796" y="169021"/>
                  </a:lnTo>
                  <a:lnTo>
                    <a:pt x="56699" y="167512"/>
                  </a:lnTo>
                  <a:lnTo>
                    <a:pt x="52819" y="166002"/>
                  </a:lnTo>
                  <a:lnTo>
                    <a:pt x="48938" y="164278"/>
                  </a:lnTo>
                  <a:lnTo>
                    <a:pt x="45273" y="162337"/>
                  </a:lnTo>
                  <a:lnTo>
                    <a:pt x="41608" y="160397"/>
                  </a:lnTo>
                  <a:lnTo>
                    <a:pt x="38159" y="158026"/>
                  </a:lnTo>
                  <a:lnTo>
                    <a:pt x="34710" y="155654"/>
                  </a:lnTo>
                  <a:lnTo>
                    <a:pt x="31476" y="153067"/>
                  </a:lnTo>
                  <a:lnTo>
                    <a:pt x="28242" y="150480"/>
                  </a:lnTo>
                  <a:lnTo>
                    <a:pt x="25224" y="147462"/>
                  </a:lnTo>
                  <a:lnTo>
                    <a:pt x="22421" y="144444"/>
                  </a:lnTo>
                  <a:lnTo>
                    <a:pt x="19834" y="141426"/>
                  </a:lnTo>
                  <a:lnTo>
                    <a:pt x="17247" y="138192"/>
                  </a:lnTo>
                  <a:lnTo>
                    <a:pt x="14660" y="134742"/>
                  </a:lnTo>
                  <a:lnTo>
                    <a:pt x="12504" y="131293"/>
                  </a:lnTo>
                  <a:lnTo>
                    <a:pt x="10349" y="127628"/>
                  </a:lnTo>
                  <a:lnTo>
                    <a:pt x="8624" y="123963"/>
                  </a:lnTo>
                  <a:lnTo>
                    <a:pt x="6899" y="120082"/>
                  </a:lnTo>
                  <a:lnTo>
                    <a:pt x="5174" y="116202"/>
                  </a:lnTo>
                  <a:lnTo>
                    <a:pt x="3881" y="112106"/>
                  </a:lnTo>
                  <a:lnTo>
                    <a:pt x="2803" y="108010"/>
                  </a:lnTo>
                  <a:lnTo>
                    <a:pt x="1725" y="103914"/>
                  </a:lnTo>
                  <a:lnTo>
                    <a:pt x="1078" y="99602"/>
                  </a:lnTo>
                  <a:lnTo>
                    <a:pt x="432" y="95290"/>
                  </a:lnTo>
                  <a:lnTo>
                    <a:pt x="216" y="90978"/>
                  </a:lnTo>
                  <a:lnTo>
                    <a:pt x="0" y="86451"/>
                  </a:lnTo>
                  <a:lnTo>
                    <a:pt x="0" y="86451"/>
                  </a:lnTo>
                  <a:lnTo>
                    <a:pt x="216" y="81924"/>
                  </a:lnTo>
                  <a:lnTo>
                    <a:pt x="432" y="77612"/>
                  </a:lnTo>
                  <a:lnTo>
                    <a:pt x="1078" y="73300"/>
                  </a:lnTo>
                  <a:lnTo>
                    <a:pt x="1725" y="68989"/>
                  </a:lnTo>
                  <a:lnTo>
                    <a:pt x="2803" y="64892"/>
                  </a:lnTo>
                  <a:lnTo>
                    <a:pt x="3881" y="60796"/>
                  </a:lnTo>
                  <a:lnTo>
                    <a:pt x="5174" y="56700"/>
                  </a:lnTo>
                  <a:lnTo>
                    <a:pt x="6899" y="52820"/>
                  </a:lnTo>
                  <a:lnTo>
                    <a:pt x="8624" y="48939"/>
                  </a:lnTo>
                  <a:lnTo>
                    <a:pt x="10349" y="45274"/>
                  </a:lnTo>
                  <a:lnTo>
                    <a:pt x="12504" y="41609"/>
                  </a:lnTo>
                  <a:lnTo>
                    <a:pt x="14660" y="38160"/>
                  </a:lnTo>
                  <a:lnTo>
                    <a:pt x="17247" y="34710"/>
                  </a:lnTo>
                  <a:lnTo>
                    <a:pt x="19834" y="31476"/>
                  </a:lnTo>
                  <a:lnTo>
                    <a:pt x="22421" y="28458"/>
                  </a:lnTo>
                  <a:lnTo>
                    <a:pt x="25224" y="25440"/>
                  </a:lnTo>
                  <a:lnTo>
                    <a:pt x="28242" y="22637"/>
                  </a:lnTo>
                  <a:lnTo>
                    <a:pt x="31476" y="19835"/>
                  </a:lnTo>
                  <a:lnTo>
                    <a:pt x="34710" y="17248"/>
                  </a:lnTo>
                  <a:lnTo>
                    <a:pt x="38159" y="14876"/>
                  </a:lnTo>
                  <a:lnTo>
                    <a:pt x="41608" y="12505"/>
                  </a:lnTo>
                  <a:lnTo>
                    <a:pt x="45273" y="10565"/>
                  </a:lnTo>
                  <a:lnTo>
                    <a:pt x="48938" y="8624"/>
                  </a:lnTo>
                  <a:lnTo>
                    <a:pt x="52819" y="6900"/>
                  </a:lnTo>
                  <a:lnTo>
                    <a:pt x="56699" y="5391"/>
                  </a:lnTo>
                  <a:lnTo>
                    <a:pt x="60796" y="3881"/>
                  </a:lnTo>
                  <a:lnTo>
                    <a:pt x="64892" y="2803"/>
                  </a:lnTo>
                  <a:lnTo>
                    <a:pt x="68988" y="1941"/>
                  </a:lnTo>
                  <a:lnTo>
                    <a:pt x="73300" y="1079"/>
                  </a:lnTo>
                  <a:lnTo>
                    <a:pt x="77611" y="648"/>
                  </a:lnTo>
                  <a:lnTo>
                    <a:pt x="81923" y="216"/>
                  </a:lnTo>
                  <a:lnTo>
                    <a:pt x="86450" y="1"/>
                  </a:lnTo>
                  <a:lnTo>
                    <a:pt x="86450" y="1"/>
                  </a:lnTo>
                  <a:lnTo>
                    <a:pt x="90762" y="216"/>
                  </a:lnTo>
                  <a:lnTo>
                    <a:pt x="95289" y="648"/>
                  </a:lnTo>
                  <a:lnTo>
                    <a:pt x="99601" y="1079"/>
                  </a:lnTo>
                  <a:lnTo>
                    <a:pt x="103697" y="1941"/>
                  </a:lnTo>
                  <a:lnTo>
                    <a:pt x="108009" y="2803"/>
                  </a:lnTo>
                  <a:lnTo>
                    <a:pt x="112105" y="3881"/>
                  </a:lnTo>
                  <a:lnTo>
                    <a:pt x="115986" y="5391"/>
                  </a:lnTo>
                  <a:lnTo>
                    <a:pt x="120082" y="6900"/>
                  </a:lnTo>
                  <a:lnTo>
                    <a:pt x="123747" y="8624"/>
                  </a:lnTo>
                  <a:lnTo>
                    <a:pt x="127627" y="10565"/>
                  </a:lnTo>
                  <a:lnTo>
                    <a:pt x="131077" y="12505"/>
                  </a:lnTo>
                  <a:lnTo>
                    <a:pt x="134742" y="14876"/>
                  </a:lnTo>
                  <a:lnTo>
                    <a:pt x="137975" y="17248"/>
                  </a:lnTo>
                  <a:lnTo>
                    <a:pt x="141209" y="19835"/>
                  </a:lnTo>
                  <a:lnTo>
                    <a:pt x="144443" y="22637"/>
                  </a:lnTo>
                  <a:lnTo>
                    <a:pt x="147461" y="25440"/>
                  </a:lnTo>
                  <a:lnTo>
                    <a:pt x="150264" y="28458"/>
                  </a:lnTo>
                  <a:lnTo>
                    <a:pt x="153066" y="31476"/>
                  </a:lnTo>
                  <a:lnTo>
                    <a:pt x="155653" y="34710"/>
                  </a:lnTo>
                  <a:lnTo>
                    <a:pt x="158025" y="38160"/>
                  </a:lnTo>
                  <a:lnTo>
                    <a:pt x="160181" y="41609"/>
                  </a:lnTo>
                  <a:lnTo>
                    <a:pt x="162337" y="45274"/>
                  </a:lnTo>
                  <a:lnTo>
                    <a:pt x="164277" y="48939"/>
                  </a:lnTo>
                  <a:lnTo>
                    <a:pt x="166001" y="52820"/>
                  </a:lnTo>
                  <a:lnTo>
                    <a:pt x="167511" y="56700"/>
                  </a:lnTo>
                  <a:lnTo>
                    <a:pt x="168804" y="60796"/>
                  </a:lnTo>
                  <a:lnTo>
                    <a:pt x="170098" y="64892"/>
                  </a:lnTo>
                  <a:lnTo>
                    <a:pt x="170960" y="68989"/>
                  </a:lnTo>
                  <a:lnTo>
                    <a:pt x="171822" y="73300"/>
                  </a:lnTo>
                  <a:lnTo>
                    <a:pt x="172253" y="77612"/>
                  </a:lnTo>
                  <a:lnTo>
                    <a:pt x="172685" y="81924"/>
                  </a:lnTo>
                  <a:lnTo>
                    <a:pt x="172685" y="86451"/>
                  </a:lnTo>
                  <a:close/>
                </a:path>
              </a:pathLst>
            </a:custGeom>
            <a:solidFill>
              <a:srgbClr val="53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>
              <a:off x="1651425" y="696225"/>
              <a:ext cx="4317125" cy="4322550"/>
            </a:xfrm>
            <a:custGeom>
              <a:rect b="b" l="l" r="r" t="t"/>
              <a:pathLst>
                <a:path extrusionOk="0" fill="none" h="172902" w="172685">
                  <a:moveTo>
                    <a:pt x="172685" y="86451"/>
                  </a:moveTo>
                  <a:lnTo>
                    <a:pt x="172685" y="86451"/>
                  </a:lnTo>
                  <a:lnTo>
                    <a:pt x="172685" y="90978"/>
                  </a:lnTo>
                  <a:lnTo>
                    <a:pt x="172253" y="95290"/>
                  </a:lnTo>
                  <a:lnTo>
                    <a:pt x="171822" y="99602"/>
                  </a:lnTo>
                  <a:lnTo>
                    <a:pt x="170960" y="103914"/>
                  </a:lnTo>
                  <a:lnTo>
                    <a:pt x="170098" y="108010"/>
                  </a:lnTo>
                  <a:lnTo>
                    <a:pt x="168804" y="112106"/>
                  </a:lnTo>
                  <a:lnTo>
                    <a:pt x="167511" y="116202"/>
                  </a:lnTo>
                  <a:lnTo>
                    <a:pt x="166001" y="120082"/>
                  </a:lnTo>
                  <a:lnTo>
                    <a:pt x="164277" y="123963"/>
                  </a:lnTo>
                  <a:lnTo>
                    <a:pt x="162337" y="127628"/>
                  </a:lnTo>
                  <a:lnTo>
                    <a:pt x="160181" y="131293"/>
                  </a:lnTo>
                  <a:lnTo>
                    <a:pt x="158025" y="134742"/>
                  </a:lnTo>
                  <a:lnTo>
                    <a:pt x="155653" y="138192"/>
                  </a:lnTo>
                  <a:lnTo>
                    <a:pt x="153066" y="141426"/>
                  </a:lnTo>
                  <a:lnTo>
                    <a:pt x="150264" y="144444"/>
                  </a:lnTo>
                  <a:lnTo>
                    <a:pt x="147461" y="147462"/>
                  </a:lnTo>
                  <a:lnTo>
                    <a:pt x="144443" y="150480"/>
                  </a:lnTo>
                  <a:lnTo>
                    <a:pt x="141209" y="153067"/>
                  </a:lnTo>
                  <a:lnTo>
                    <a:pt x="137975" y="155654"/>
                  </a:lnTo>
                  <a:lnTo>
                    <a:pt x="134742" y="158026"/>
                  </a:lnTo>
                  <a:lnTo>
                    <a:pt x="131077" y="160397"/>
                  </a:lnTo>
                  <a:lnTo>
                    <a:pt x="127627" y="162337"/>
                  </a:lnTo>
                  <a:lnTo>
                    <a:pt x="123747" y="164278"/>
                  </a:lnTo>
                  <a:lnTo>
                    <a:pt x="120082" y="166002"/>
                  </a:lnTo>
                  <a:lnTo>
                    <a:pt x="115986" y="167512"/>
                  </a:lnTo>
                  <a:lnTo>
                    <a:pt x="112105" y="169021"/>
                  </a:lnTo>
                  <a:lnTo>
                    <a:pt x="108009" y="170099"/>
                  </a:lnTo>
                  <a:lnTo>
                    <a:pt x="103697" y="170961"/>
                  </a:lnTo>
                  <a:lnTo>
                    <a:pt x="99601" y="171823"/>
                  </a:lnTo>
                  <a:lnTo>
                    <a:pt x="95289" y="172470"/>
                  </a:lnTo>
                  <a:lnTo>
                    <a:pt x="90762" y="172686"/>
                  </a:lnTo>
                  <a:lnTo>
                    <a:pt x="86450" y="172901"/>
                  </a:lnTo>
                  <a:lnTo>
                    <a:pt x="86450" y="172901"/>
                  </a:lnTo>
                  <a:lnTo>
                    <a:pt x="81923" y="172686"/>
                  </a:lnTo>
                  <a:lnTo>
                    <a:pt x="77611" y="172470"/>
                  </a:lnTo>
                  <a:lnTo>
                    <a:pt x="73300" y="171823"/>
                  </a:lnTo>
                  <a:lnTo>
                    <a:pt x="68988" y="170961"/>
                  </a:lnTo>
                  <a:lnTo>
                    <a:pt x="64892" y="170099"/>
                  </a:lnTo>
                  <a:lnTo>
                    <a:pt x="60796" y="169021"/>
                  </a:lnTo>
                  <a:lnTo>
                    <a:pt x="56699" y="167512"/>
                  </a:lnTo>
                  <a:lnTo>
                    <a:pt x="52819" y="166002"/>
                  </a:lnTo>
                  <a:lnTo>
                    <a:pt x="48938" y="164278"/>
                  </a:lnTo>
                  <a:lnTo>
                    <a:pt x="45273" y="162337"/>
                  </a:lnTo>
                  <a:lnTo>
                    <a:pt x="41608" y="160397"/>
                  </a:lnTo>
                  <a:lnTo>
                    <a:pt x="38159" y="158026"/>
                  </a:lnTo>
                  <a:lnTo>
                    <a:pt x="34710" y="155654"/>
                  </a:lnTo>
                  <a:lnTo>
                    <a:pt x="31476" y="153067"/>
                  </a:lnTo>
                  <a:lnTo>
                    <a:pt x="28242" y="150480"/>
                  </a:lnTo>
                  <a:lnTo>
                    <a:pt x="25224" y="147462"/>
                  </a:lnTo>
                  <a:lnTo>
                    <a:pt x="22421" y="144444"/>
                  </a:lnTo>
                  <a:lnTo>
                    <a:pt x="19834" y="141426"/>
                  </a:lnTo>
                  <a:lnTo>
                    <a:pt x="17247" y="138192"/>
                  </a:lnTo>
                  <a:lnTo>
                    <a:pt x="14660" y="134742"/>
                  </a:lnTo>
                  <a:lnTo>
                    <a:pt x="12504" y="131293"/>
                  </a:lnTo>
                  <a:lnTo>
                    <a:pt x="10349" y="127628"/>
                  </a:lnTo>
                  <a:lnTo>
                    <a:pt x="8624" y="123963"/>
                  </a:lnTo>
                  <a:lnTo>
                    <a:pt x="6899" y="120082"/>
                  </a:lnTo>
                  <a:lnTo>
                    <a:pt x="5174" y="116202"/>
                  </a:lnTo>
                  <a:lnTo>
                    <a:pt x="3881" y="112106"/>
                  </a:lnTo>
                  <a:lnTo>
                    <a:pt x="2803" y="108010"/>
                  </a:lnTo>
                  <a:lnTo>
                    <a:pt x="1725" y="103914"/>
                  </a:lnTo>
                  <a:lnTo>
                    <a:pt x="1078" y="99602"/>
                  </a:lnTo>
                  <a:lnTo>
                    <a:pt x="432" y="95290"/>
                  </a:lnTo>
                  <a:lnTo>
                    <a:pt x="216" y="90978"/>
                  </a:lnTo>
                  <a:lnTo>
                    <a:pt x="0" y="86451"/>
                  </a:lnTo>
                  <a:lnTo>
                    <a:pt x="0" y="86451"/>
                  </a:lnTo>
                  <a:lnTo>
                    <a:pt x="216" y="81924"/>
                  </a:lnTo>
                  <a:lnTo>
                    <a:pt x="432" y="77612"/>
                  </a:lnTo>
                  <a:lnTo>
                    <a:pt x="1078" y="73300"/>
                  </a:lnTo>
                  <a:lnTo>
                    <a:pt x="1725" y="68989"/>
                  </a:lnTo>
                  <a:lnTo>
                    <a:pt x="2803" y="64892"/>
                  </a:lnTo>
                  <a:lnTo>
                    <a:pt x="3881" y="60796"/>
                  </a:lnTo>
                  <a:lnTo>
                    <a:pt x="5174" y="56700"/>
                  </a:lnTo>
                  <a:lnTo>
                    <a:pt x="6899" y="52820"/>
                  </a:lnTo>
                  <a:lnTo>
                    <a:pt x="8624" y="48939"/>
                  </a:lnTo>
                  <a:lnTo>
                    <a:pt x="10349" y="45274"/>
                  </a:lnTo>
                  <a:lnTo>
                    <a:pt x="12504" y="41609"/>
                  </a:lnTo>
                  <a:lnTo>
                    <a:pt x="14660" y="38160"/>
                  </a:lnTo>
                  <a:lnTo>
                    <a:pt x="17247" y="34710"/>
                  </a:lnTo>
                  <a:lnTo>
                    <a:pt x="19834" y="31476"/>
                  </a:lnTo>
                  <a:lnTo>
                    <a:pt x="22421" y="28458"/>
                  </a:lnTo>
                  <a:lnTo>
                    <a:pt x="25224" y="25440"/>
                  </a:lnTo>
                  <a:lnTo>
                    <a:pt x="28242" y="22637"/>
                  </a:lnTo>
                  <a:lnTo>
                    <a:pt x="31476" y="19835"/>
                  </a:lnTo>
                  <a:lnTo>
                    <a:pt x="34710" y="17248"/>
                  </a:lnTo>
                  <a:lnTo>
                    <a:pt x="38159" y="14876"/>
                  </a:lnTo>
                  <a:lnTo>
                    <a:pt x="41608" y="12505"/>
                  </a:lnTo>
                  <a:lnTo>
                    <a:pt x="45273" y="10565"/>
                  </a:lnTo>
                  <a:lnTo>
                    <a:pt x="48938" y="8624"/>
                  </a:lnTo>
                  <a:lnTo>
                    <a:pt x="52819" y="6900"/>
                  </a:lnTo>
                  <a:lnTo>
                    <a:pt x="56699" y="5391"/>
                  </a:lnTo>
                  <a:lnTo>
                    <a:pt x="60796" y="3881"/>
                  </a:lnTo>
                  <a:lnTo>
                    <a:pt x="64892" y="2803"/>
                  </a:lnTo>
                  <a:lnTo>
                    <a:pt x="68988" y="1941"/>
                  </a:lnTo>
                  <a:lnTo>
                    <a:pt x="73300" y="1079"/>
                  </a:lnTo>
                  <a:lnTo>
                    <a:pt x="77611" y="648"/>
                  </a:lnTo>
                  <a:lnTo>
                    <a:pt x="81923" y="216"/>
                  </a:lnTo>
                  <a:lnTo>
                    <a:pt x="86450" y="1"/>
                  </a:lnTo>
                  <a:lnTo>
                    <a:pt x="86450" y="1"/>
                  </a:lnTo>
                  <a:lnTo>
                    <a:pt x="90762" y="216"/>
                  </a:lnTo>
                  <a:lnTo>
                    <a:pt x="95289" y="648"/>
                  </a:lnTo>
                  <a:lnTo>
                    <a:pt x="99601" y="1079"/>
                  </a:lnTo>
                  <a:lnTo>
                    <a:pt x="103697" y="1941"/>
                  </a:lnTo>
                  <a:lnTo>
                    <a:pt x="108009" y="2803"/>
                  </a:lnTo>
                  <a:lnTo>
                    <a:pt x="112105" y="3881"/>
                  </a:lnTo>
                  <a:lnTo>
                    <a:pt x="115986" y="5391"/>
                  </a:lnTo>
                  <a:lnTo>
                    <a:pt x="120082" y="6900"/>
                  </a:lnTo>
                  <a:lnTo>
                    <a:pt x="123747" y="8624"/>
                  </a:lnTo>
                  <a:lnTo>
                    <a:pt x="127627" y="10565"/>
                  </a:lnTo>
                  <a:lnTo>
                    <a:pt x="131077" y="12505"/>
                  </a:lnTo>
                  <a:lnTo>
                    <a:pt x="134742" y="14876"/>
                  </a:lnTo>
                  <a:lnTo>
                    <a:pt x="137975" y="17248"/>
                  </a:lnTo>
                  <a:lnTo>
                    <a:pt x="141209" y="19835"/>
                  </a:lnTo>
                  <a:lnTo>
                    <a:pt x="144443" y="22637"/>
                  </a:lnTo>
                  <a:lnTo>
                    <a:pt x="147461" y="25440"/>
                  </a:lnTo>
                  <a:lnTo>
                    <a:pt x="150264" y="28458"/>
                  </a:lnTo>
                  <a:lnTo>
                    <a:pt x="153066" y="31476"/>
                  </a:lnTo>
                  <a:lnTo>
                    <a:pt x="155653" y="34710"/>
                  </a:lnTo>
                  <a:lnTo>
                    <a:pt x="158025" y="38160"/>
                  </a:lnTo>
                  <a:lnTo>
                    <a:pt x="160181" y="41609"/>
                  </a:lnTo>
                  <a:lnTo>
                    <a:pt x="162337" y="45274"/>
                  </a:lnTo>
                  <a:lnTo>
                    <a:pt x="164277" y="48939"/>
                  </a:lnTo>
                  <a:lnTo>
                    <a:pt x="166001" y="52820"/>
                  </a:lnTo>
                  <a:lnTo>
                    <a:pt x="167511" y="56700"/>
                  </a:lnTo>
                  <a:lnTo>
                    <a:pt x="168804" y="60796"/>
                  </a:lnTo>
                  <a:lnTo>
                    <a:pt x="170098" y="64892"/>
                  </a:lnTo>
                  <a:lnTo>
                    <a:pt x="170960" y="68989"/>
                  </a:lnTo>
                  <a:lnTo>
                    <a:pt x="171822" y="73300"/>
                  </a:lnTo>
                  <a:lnTo>
                    <a:pt x="172253" y="77612"/>
                  </a:lnTo>
                  <a:lnTo>
                    <a:pt x="172685" y="81924"/>
                  </a:lnTo>
                  <a:lnTo>
                    <a:pt x="172685" y="8645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>
              <a:off x="3559350" y="1353775"/>
              <a:ext cx="2409200" cy="2829600"/>
            </a:xfrm>
            <a:custGeom>
              <a:rect b="b" l="l" r="r" t="t"/>
              <a:pathLst>
                <a:path extrusionOk="0" h="113184" w="96368">
                  <a:moveTo>
                    <a:pt x="73731" y="2803"/>
                  </a:moveTo>
                  <a:lnTo>
                    <a:pt x="73731" y="2803"/>
                  </a:lnTo>
                  <a:lnTo>
                    <a:pt x="70713" y="2156"/>
                  </a:lnTo>
                  <a:lnTo>
                    <a:pt x="67264" y="1725"/>
                  </a:lnTo>
                  <a:lnTo>
                    <a:pt x="67264" y="1725"/>
                  </a:lnTo>
                  <a:lnTo>
                    <a:pt x="67264" y="2156"/>
                  </a:lnTo>
                  <a:lnTo>
                    <a:pt x="67479" y="2372"/>
                  </a:lnTo>
                  <a:lnTo>
                    <a:pt x="67479" y="2803"/>
                  </a:lnTo>
                  <a:lnTo>
                    <a:pt x="67264" y="2803"/>
                  </a:lnTo>
                  <a:lnTo>
                    <a:pt x="67264" y="2803"/>
                  </a:lnTo>
                  <a:lnTo>
                    <a:pt x="64461" y="2803"/>
                  </a:lnTo>
                  <a:lnTo>
                    <a:pt x="61874" y="3019"/>
                  </a:lnTo>
                  <a:lnTo>
                    <a:pt x="59287" y="3665"/>
                  </a:lnTo>
                  <a:lnTo>
                    <a:pt x="56915" y="4528"/>
                  </a:lnTo>
                  <a:lnTo>
                    <a:pt x="56915" y="4528"/>
                  </a:lnTo>
                  <a:lnTo>
                    <a:pt x="56700" y="4312"/>
                  </a:lnTo>
                  <a:lnTo>
                    <a:pt x="56700" y="4097"/>
                  </a:lnTo>
                  <a:lnTo>
                    <a:pt x="56700" y="3665"/>
                  </a:lnTo>
                  <a:lnTo>
                    <a:pt x="56915" y="3234"/>
                  </a:lnTo>
                  <a:lnTo>
                    <a:pt x="56700" y="3234"/>
                  </a:lnTo>
                  <a:lnTo>
                    <a:pt x="56484" y="3019"/>
                  </a:lnTo>
                  <a:lnTo>
                    <a:pt x="56484" y="3019"/>
                  </a:lnTo>
                  <a:lnTo>
                    <a:pt x="55406" y="3019"/>
                  </a:lnTo>
                  <a:lnTo>
                    <a:pt x="55406" y="3019"/>
                  </a:lnTo>
                  <a:lnTo>
                    <a:pt x="55191" y="3450"/>
                  </a:lnTo>
                  <a:lnTo>
                    <a:pt x="55191" y="3665"/>
                  </a:lnTo>
                  <a:lnTo>
                    <a:pt x="55406" y="4097"/>
                  </a:lnTo>
                  <a:lnTo>
                    <a:pt x="55622" y="4528"/>
                  </a:lnTo>
                  <a:lnTo>
                    <a:pt x="55622" y="4743"/>
                  </a:lnTo>
                  <a:lnTo>
                    <a:pt x="55406" y="4959"/>
                  </a:lnTo>
                  <a:lnTo>
                    <a:pt x="55406" y="4959"/>
                  </a:lnTo>
                  <a:lnTo>
                    <a:pt x="54328" y="4959"/>
                  </a:lnTo>
                  <a:lnTo>
                    <a:pt x="53466" y="5174"/>
                  </a:lnTo>
                  <a:lnTo>
                    <a:pt x="52819" y="5821"/>
                  </a:lnTo>
                  <a:lnTo>
                    <a:pt x="52388" y="6684"/>
                  </a:lnTo>
                  <a:lnTo>
                    <a:pt x="52388" y="6684"/>
                  </a:lnTo>
                  <a:lnTo>
                    <a:pt x="51526" y="6468"/>
                  </a:lnTo>
                  <a:lnTo>
                    <a:pt x="50879" y="6252"/>
                  </a:lnTo>
                  <a:lnTo>
                    <a:pt x="50448" y="6468"/>
                  </a:lnTo>
                  <a:lnTo>
                    <a:pt x="50448" y="6468"/>
                  </a:lnTo>
                  <a:lnTo>
                    <a:pt x="50232" y="6684"/>
                  </a:lnTo>
                  <a:lnTo>
                    <a:pt x="50448" y="6684"/>
                  </a:lnTo>
                  <a:lnTo>
                    <a:pt x="50663" y="6899"/>
                  </a:lnTo>
                  <a:lnTo>
                    <a:pt x="51095" y="7115"/>
                  </a:lnTo>
                  <a:lnTo>
                    <a:pt x="50879" y="7330"/>
                  </a:lnTo>
                  <a:lnTo>
                    <a:pt x="50879" y="7330"/>
                  </a:lnTo>
                  <a:lnTo>
                    <a:pt x="49801" y="7115"/>
                  </a:lnTo>
                  <a:lnTo>
                    <a:pt x="49154" y="6684"/>
                  </a:lnTo>
                  <a:lnTo>
                    <a:pt x="48508" y="6037"/>
                  </a:lnTo>
                  <a:lnTo>
                    <a:pt x="48292" y="5174"/>
                  </a:lnTo>
                  <a:lnTo>
                    <a:pt x="48292" y="5174"/>
                  </a:lnTo>
                  <a:lnTo>
                    <a:pt x="49154" y="5174"/>
                  </a:lnTo>
                  <a:lnTo>
                    <a:pt x="50232" y="5390"/>
                  </a:lnTo>
                  <a:lnTo>
                    <a:pt x="50232" y="5390"/>
                  </a:lnTo>
                  <a:lnTo>
                    <a:pt x="51095" y="5390"/>
                  </a:lnTo>
                  <a:lnTo>
                    <a:pt x="51957" y="5390"/>
                  </a:lnTo>
                  <a:lnTo>
                    <a:pt x="52604" y="5174"/>
                  </a:lnTo>
                  <a:lnTo>
                    <a:pt x="53035" y="4528"/>
                  </a:lnTo>
                  <a:lnTo>
                    <a:pt x="53035" y="4528"/>
                  </a:lnTo>
                  <a:lnTo>
                    <a:pt x="52388" y="3665"/>
                  </a:lnTo>
                  <a:lnTo>
                    <a:pt x="51095" y="3019"/>
                  </a:lnTo>
                  <a:lnTo>
                    <a:pt x="49801" y="2803"/>
                  </a:lnTo>
                  <a:lnTo>
                    <a:pt x="48292" y="2372"/>
                  </a:lnTo>
                  <a:lnTo>
                    <a:pt x="45705" y="1941"/>
                  </a:lnTo>
                  <a:lnTo>
                    <a:pt x="44411" y="1509"/>
                  </a:lnTo>
                  <a:lnTo>
                    <a:pt x="43549" y="863"/>
                  </a:lnTo>
                  <a:lnTo>
                    <a:pt x="43549" y="863"/>
                  </a:lnTo>
                  <a:lnTo>
                    <a:pt x="42040" y="863"/>
                  </a:lnTo>
                  <a:lnTo>
                    <a:pt x="40531" y="863"/>
                  </a:lnTo>
                  <a:lnTo>
                    <a:pt x="37728" y="1294"/>
                  </a:lnTo>
                  <a:lnTo>
                    <a:pt x="32339" y="2587"/>
                  </a:lnTo>
                  <a:lnTo>
                    <a:pt x="32339" y="2587"/>
                  </a:lnTo>
                  <a:lnTo>
                    <a:pt x="32123" y="3450"/>
                  </a:lnTo>
                  <a:lnTo>
                    <a:pt x="31907" y="3881"/>
                  </a:lnTo>
                  <a:lnTo>
                    <a:pt x="30830" y="5174"/>
                  </a:lnTo>
                  <a:lnTo>
                    <a:pt x="29752" y="6252"/>
                  </a:lnTo>
                  <a:lnTo>
                    <a:pt x="28889" y="7546"/>
                  </a:lnTo>
                  <a:lnTo>
                    <a:pt x="28889" y="7546"/>
                  </a:lnTo>
                  <a:lnTo>
                    <a:pt x="27380" y="7762"/>
                  </a:lnTo>
                  <a:lnTo>
                    <a:pt x="26302" y="8193"/>
                  </a:lnTo>
                  <a:lnTo>
                    <a:pt x="25224" y="8839"/>
                  </a:lnTo>
                  <a:lnTo>
                    <a:pt x="24146" y="9486"/>
                  </a:lnTo>
                  <a:lnTo>
                    <a:pt x="24146" y="9486"/>
                  </a:lnTo>
                  <a:lnTo>
                    <a:pt x="24146" y="10780"/>
                  </a:lnTo>
                  <a:lnTo>
                    <a:pt x="24362" y="11858"/>
                  </a:lnTo>
                  <a:lnTo>
                    <a:pt x="24793" y="12504"/>
                  </a:lnTo>
                  <a:lnTo>
                    <a:pt x="25440" y="12936"/>
                  </a:lnTo>
                  <a:lnTo>
                    <a:pt x="26302" y="13151"/>
                  </a:lnTo>
                  <a:lnTo>
                    <a:pt x="27165" y="12936"/>
                  </a:lnTo>
                  <a:lnTo>
                    <a:pt x="28243" y="12720"/>
                  </a:lnTo>
                  <a:lnTo>
                    <a:pt x="29105" y="12073"/>
                  </a:lnTo>
                  <a:lnTo>
                    <a:pt x="29105" y="12073"/>
                  </a:lnTo>
                  <a:lnTo>
                    <a:pt x="29967" y="13367"/>
                  </a:lnTo>
                  <a:lnTo>
                    <a:pt x="30398" y="14014"/>
                  </a:lnTo>
                  <a:lnTo>
                    <a:pt x="30614" y="14876"/>
                  </a:lnTo>
                  <a:lnTo>
                    <a:pt x="30614" y="14876"/>
                  </a:lnTo>
                  <a:lnTo>
                    <a:pt x="29967" y="15307"/>
                  </a:lnTo>
                  <a:lnTo>
                    <a:pt x="29536" y="15307"/>
                  </a:lnTo>
                  <a:lnTo>
                    <a:pt x="29105" y="15307"/>
                  </a:lnTo>
                  <a:lnTo>
                    <a:pt x="29105" y="15307"/>
                  </a:lnTo>
                  <a:lnTo>
                    <a:pt x="29105" y="14445"/>
                  </a:lnTo>
                  <a:lnTo>
                    <a:pt x="28889" y="14014"/>
                  </a:lnTo>
                  <a:lnTo>
                    <a:pt x="28889" y="13798"/>
                  </a:lnTo>
                  <a:lnTo>
                    <a:pt x="28889" y="13798"/>
                  </a:lnTo>
                  <a:lnTo>
                    <a:pt x="28027" y="13798"/>
                  </a:lnTo>
                  <a:lnTo>
                    <a:pt x="27596" y="14014"/>
                  </a:lnTo>
                  <a:lnTo>
                    <a:pt x="27165" y="14445"/>
                  </a:lnTo>
                  <a:lnTo>
                    <a:pt x="26733" y="14876"/>
                  </a:lnTo>
                  <a:lnTo>
                    <a:pt x="26733" y="14876"/>
                  </a:lnTo>
                  <a:lnTo>
                    <a:pt x="27165" y="16169"/>
                  </a:lnTo>
                  <a:lnTo>
                    <a:pt x="27165" y="16816"/>
                  </a:lnTo>
                  <a:lnTo>
                    <a:pt x="27165" y="17463"/>
                  </a:lnTo>
                  <a:lnTo>
                    <a:pt x="27165" y="17463"/>
                  </a:lnTo>
                  <a:lnTo>
                    <a:pt x="25871" y="17678"/>
                  </a:lnTo>
                  <a:lnTo>
                    <a:pt x="24362" y="17678"/>
                  </a:lnTo>
                  <a:lnTo>
                    <a:pt x="24362" y="17678"/>
                  </a:lnTo>
                  <a:lnTo>
                    <a:pt x="23068" y="19188"/>
                  </a:lnTo>
                  <a:lnTo>
                    <a:pt x="21559" y="20481"/>
                  </a:lnTo>
                  <a:lnTo>
                    <a:pt x="20697" y="21128"/>
                  </a:lnTo>
                  <a:lnTo>
                    <a:pt x="19835" y="21559"/>
                  </a:lnTo>
                  <a:lnTo>
                    <a:pt x="18757" y="21775"/>
                  </a:lnTo>
                  <a:lnTo>
                    <a:pt x="17679" y="21990"/>
                  </a:lnTo>
                  <a:lnTo>
                    <a:pt x="17679" y="21990"/>
                  </a:lnTo>
                  <a:lnTo>
                    <a:pt x="17463" y="22421"/>
                  </a:lnTo>
                  <a:lnTo>
                    <a:pt x="17248" y="22853"/>
                  </a:lnTo>
                  <a:lnTo>
                    <a:pt x="16816" y="22853"/>
                  </a:lnTo>
                  <a:lnTo>
                    <a:pt x="16816" y="22853"/>
                  </a:lnTo>
                  <a:lnTo>
                    <a:pt x="15954" y="22853"/>
                  </a:lnTo>
                  <a:lnTo>
                    <a:pt x="15954" y="22853"/>
                  </a:lnTo>
                  <a:lnTo>
                    <a:pt x="15307" y="22637"/>
                  </a:lnTo>
                  <a:lnTo>
                    <a:pt x="15092" y="22853"/>
                  </a:lnTo>
                  <a:lnTo>
                    <a:pt x="14876" y="23284"/>
                  </a:lnTo>
                  <a:lnTo>
                    <a:pt x="14876" y="23284"/>
                  </a:lnTo>
                  <a:lnTo>
                    <a:pt x="16170" y="23930"/>
                  </a:lnTo>
                  <a:lnTo>
                    <a:pt x="16816" y="24577"/>
                  </a:lnTo>
                  <a:lnTo>
                    <a:pt x="17463" y="25224"/>
                  </a:lnTo>
                  <a:lnTo>
                    <a:pt x="17679" y="26086"/>
                  </a:lnTo>
                  <a:lnTo>
                    <a:pt x="17894" y="26733"/>
                  </a:lnTo>
                  <a:lnTo>
                    <a:pt x="17679" y="27595"/>
                  </a:lnTo>
                  <a:lnTo>
                    <a:pt x="17032" y="28458"/>
                  </a:lnTo>
                  <a:lnTo>
                    <a:pt x="17032" y="28458"/>
                  </a:lnTo>
                  <a:lnTo>
                    <a:pt x="15523" y="28458"/>
                  </a:lnTo>
                  <a:lnTo>
                    <a:pt x="14014" y="28242"/>
                  </a:lnTo>
                  <a:lnTo>
                    <a:pt x="14014" y="28242"/>
                  </a:lnTo>
                  <a:lnTo>
                    <a:pt x="11858" y="28242"/>
                  </a:lnTo>
                  <a:lnTo>
                    <a:pt x="10780" y="28458"/>
                  </a:lnTo>
                  <a:lnTo>
                    <a:pt x="10133" y="28889"/>
                  </a:lnTo>
                  <a:lnTo>
                    <a:pt x="10133" y="28889"/>
                  </a:lnTo>
                  <a:lnTo>
                    <a:pt x="10133" y="29967"/>
                  </a:lnTo>
                  <a:lnTo>
                    <a:pt x="10133" y="30829"/>
                  </a:lnTo>
                  <a:lnTo>
                    <a:pt x="9702" y="32338"/>
                  </a:lnTo>
                  <a:lnTo>
                    <a:pt x="9487" y="33632"/>
                  </a:lnTo>
                  <a:lnTo>
                    <a:pt x="9702" y="34494"/>
                  </a:lnTo>
                  <a:lnTo>
                    <a:pt x="9918" y="35357"/>
                  </a:lnTo>
                  <a:lnTo>
                    <a:pt x="9918" y="35357"/>
                  </a:lnTo>
                  <a:lnTo>
                    <a:pt x="10996" y="35357"/>
                  </a:lnTo>
                  <a:lnTo>
                    <a:pt x="11858" y="35357"/>
                  </a:lnTo>
                  <a:lnTo>
                    <a:pt x="12289" y="36003"/>
                  </a:lnTo>
                  <a:lnTo>
                    <a:pt x="12505" y="36650"/>
                  </a:lnTo>
                  <a:lnTo>
                    <a:pt x="12505" y="36650"/>
                  </a:lnTo>
                  <a:lnTo>
                    <a:pt x="12074" y="37512"/>
                  </a:lnTo>
                  <a:lnTo>
                    <a:pt x="11427" y="38375"/>
                  </a:lnTo>
                  <a:lnTo>
                    <a:pt x="9918" y="39453"/>
                  </a:lnTo>
                  <a:lnTo>
                    <a:pt x="9271" y="40099"/>
                  </a:lnTo>
                  <a:lnTo>
                    <a:pt x="8624" y="40746"/>
                  </a:lnTo>
                  <a:lnTo>
                    <a:pt x="8193" y="41609"/>
                  </a:lnTo>
                  <a:lnTo>
                    <a:pt x="8193" y="42902"/>
                  </a:lnTo>
                  <a:lnTo>
                    <a:pt x="8193" y="42902"/>
                  </a:lnTo>
                  <a:lnTo>
                    <a:pt x="5822" y="44842"/>
                  </a:lnTo>
                  <a:lnTo>
                    <a:pt x="3666" y="46998"/>
                  </a:lnTo>
                  <a:lnTo>
                    <a:pt x="1725" y="49585"/>
                  </a:lnTo>
                  <a:lnTo>
                    <a:pt x="1" y="52172"/>
                  </a:lnTo>
                  <a:lnTo>
                    <a:pt x="1" y="52172"/>
                  </a:lnTo>
                  <a:lnTo>
                    <a:pt x="648" y="53250"/>
                  </a:lnTo>
                  <a:lnTo>
                    <a:pt x="1079" y="54328"/>
                  </a:lnTo>
                  <a:lnTo>
                    <a:pt x="863" y="55622"/>
                  </a:lnTo>
                  <a:lnTo>
                    <a:pt x="648" y="56915"/>
                  </a:lnTo>
                  <a:lnTo>
                    <a:pt x="216" y="59502"/>
                  </a:lnTo>
                  <a:lnTo>
                    <a:pt x="1" y="60796"/>
                  </a:lnTo>
                  <a:lnTo>
                    <a:pt x="1" y="62089"/>
                  </a:lnTo>
                  <a:lnTo>
                    <a:pt x="1" y="62089"/>
                  </a:lnTo>
                  <a:lnTo>
                    <a:pt x="2588" y="64245"/>
                  </a:lnTo>
                  <a:lnTo>
                    <a:pt x="3450" y="65323"/>
                  </a:lnTo>
                  <a:lnTo>
                    <a:pt x="3881" y="66185"/>
                  </a:lnTo>
                  <a:lnTo>
                    <a:pt x="4097" y="67048"/>
                  </a:lnTo>
                  <a:lnTo>
                    <a:pt x="4097" y="67048"/>
                  </a:lnTo>
                  <a:lnTo>
                    <a:pt x="4744" y="67479"/>
                  </a:lnTo>
                  <a:lnTo>
                    <a:pt x="5606" y="67910"/>
                  </a:lnTo>
                  <a:lnTo>
                    <a:pt x="6900" y="69204"/>
                  </a:lnTo>
                  <a:lnTo>
                    <a:pt x="8193" y="70282"/>
                  </a:lnTo>
                  <a:lnTo>
                    <a:pt x="9055" y="70497"/>
                  </a:lnTo>
                  <a:lnTo>
                    <a:pt x="9918" y="70713"/>
                  </a:lnTo>
                  <a:lnTo>
                    <a:pt x="9918" y="70713"/>
                  </a:lnTo>
                  <a:lnTo>
                    <a:pt x="10996" y="70713"/>
                  </a:lnTo>
                  <a:lnTo>
                    <a:pt x="12074" y="70282"/>
                  </a:lnTo>
                  <a:lnTo>
                    <a:pt x="12074" y="70282"/>
                  </a:lnTo>
                  <a:lnTo>
                    <a:pt x="12936" y="70066"/>
                  </a:lnTo>
                  <a:lnTo>
                    <a:pt x="14014" y="69850"/>
                  </a:lnTo>
                  <a:lnTo>
                    <a:pt x="15092" y="69850"/>
                  </a:lnTo>
                  <a:lnTo>
                    <a:pt x="16170" y="70282"/>
                  </a:lnTo>
                  <a:lnTo>
                    <a:pt x="16170" y="70282"/>
                  </a:lnTo>
                  <a:lnTo>
                    <a:pt x="17463" y="69635"/>
                  </a:lnTo>
                  <a:lnTo>
                    <a:pt x="18972" y="68988"/>
                  </a:lnTo>
                  <a:lnTo>
                    <a:pt x="20697" y="68557"/>
                  </a:lnTo>
                  <a:lnTo>
                    <a:pt x="22853" y="68772"/>
                  </a:lnTo>
                  <a:lnTo>
                    <a:pt x="22853" y="68772"/>
                  </a:lnTo>
                  <a:lnTo>
                    <a:pt x="23284" y="69204"/>
                  </a:lnTo>
                  <a:lnTo>
                    <a:pt x="23500" y="69850"/>
                  </a:lnTo>
                  <a:lnTo>
                    <a:pt x="23931" y="70497"/>
                  </a:lnTo>
                  <a:lnTo>
                    <a:pt x="24362" y="70713"/>
                  </a:lnTo>
                  <a:lnTo>
                    <a:pt x="24362" y="70713"/>
                  </a:lnTo>
                  <a:lnTo>
                    <a:pt x="25224" y="70713"/>
                  </a:lnTo>
                  <a:lnTo>
                    <a:pt x="25871" y="70713"/>
                  </a:lnTo>
                  <a:lnTo>
                    <a:pt x="25871" y="70713"/>
                  </a:lnTo>
                  <a:lnTo>
                    <a:pt x="26949" y="70497"/>
                  </a:lnTo>
                  <a:lnTo>
                    <a:pt x="26949" y="70497"/>
                  </a:lnTo>
                  <a:lnTo>
                    <a:pt x="27811" y="71144"/>
                  </a:lnTo>
                  <a:lnTo>
                    <a:pt x="28243" y="71791"/>
                  </a:lnTo>
                  <a:lnTo>
                    <a:pt x="28243" y="72653"/>
                  </a:lnTo>
                  <a:lnTo>
                    <a:pt x="28243" y="73515"/>
                  </a:lnTo>
                  <a:lnTo>
                    <a:pt x="27596" y="75240"/>
                  </a:lnTo>
                  <a:lnTo>
                    <a:pt x="27380" y="76102"/>
                  </a:lnTo>
                  <a:lnTo>
                    <a:pt x="27380" y="76965"/>
                  </a:lnTo>
                  <a:lnTo>
                    <a:pt x="27380" y="76965"/>
                  </a:lnTo>
                  <a:lnTo>
                    <a:pt x="27811" y="77827"/>
                  </a:lnTo>
                  <a:lnTo>
                    <a:pt x="28458" y="78474"/>
                  </a:lnTo>
                  <a:lnTo>
                    <a:pt x="29320" y="79121"/>
                  </a:lnTo>
                  <a:lnTo>
                    <a:pt x="29967" y="79983"/>
                  </a:lnTo>
                  <a:lnTo>
                    <a:pt x="29967" y="79983"/>
                  </a:lnTo>
                  <a:lnTo>
                    <a:pt x="31045" y="81923"/>
                  </a:lnTo>
                  <a:lnTo>
                    <a:pt x="31692" y="83864"/>
                  </a:lnTo>
                  <a:lnTo>
                    <a:pt x="32554" y="87960"/>
                  </a:lnTo>
                  <a:lnTo>
                    <a:pt x="32554" y="87960"/>
                  </a:lnTo>
                  <a:lnTo>
                    <a:pt x="31692" y="89469"/>
                  </a:lnTo>
                  <a:lnTo>
                    <a:pt x="30830" y="91193"/>
                  </a:lnTo>
                  <a:lnTo>
                    <a:pt x="30398" y="92056"/>
                  </a:lnTo>
                  <a:lnTo>
                    <a:pt x="30183" y="92918"/>
                  </a:lnTo>
                  <a:lnTo>
                    <a:pt x="30183" y="93780"/>
                  </a:lnTo>
                  <a:lnTo>
                    <a:pt x="30183" y="94858"/>
                  </a:lnTo>
                  <a:lnTo>
                    <a:pt x="30183" y="94858"/>
                  </a:lnTo>
                  <a:lnTo>
                    <a:pt x="30614" y="95936"/>
                  </a:lnTo>
                  <a:lnTo>
                    <a:pt x="31476" y="97230"/>
                  </a:lnTo>
                  <a:lnTo>
                    <a:pt x="32339" y="98523"/>
                  </a:lnTo>
                  <a:lnTo>
                    <a:pt x="32985" y="100032"/>
                  </a:lnTo>
                  <a:lnTo>
                    <a:pt x="32985" y="100032"/>
                  </a:lnTo>
                  <a:lnTo>
                    <a:pt x="33201" y="101326"/>
                  </a:lnTo>
                  <a:lnTo>
                    <a:pt x="33417" y="102620"/>
                  </a:lnTo>
                  <a:lnTo>
                    <a:pt x="33632" y="103913"/>
                  </a:lnTo>
                  <a:lnTo>
                    <a:pt x="33848" y="105207"/>
                  </a:lnTo>
                  <a:lnTo>
                    <a:pt x="33848" y="105207"/>
                  </a:lnTo>
                  <a:lnTo>
                    <a:pt x="34710" y="106500"/>
                  </a:lnTo>
                  <a:lnTo>
                    <a:pt x="35572" y="107794"/>
                  </a:lnTo>
                  <a:lnTo>
                    <a:pt x="36435" y="109087"/>
                  </a:lnTo>
                  <a:lnTo>
                    <a:pt x="36650" y="109734"/>
                  </a:lnTo>
                  <a:lnTo>
                    <a:pt x="36866" y="110381"/>
                  </a:lnTo>
                  <a:lnTo>
                    <a:pt x="36866" y="110381"/>
                  </a:lnTo>
                  <a:lnTo>
                    <a:pt x="36650" y="111243"/>
                  </a:lnTo>
                  <a:lnTo>
                    <a:pt x="36866" y="112105"/>
                  </a:lnTo>
                  <a:lnTo>
                    <a:pt x="37297" y="112752"/>
                  </a:lnTo>
                  <a:lnTo>
                    <a:pt x="37944" y="113183"/>
                  </a:lnTo>
                  <a:lnTo>
                    <a:pt x="37944" y="113183"/>
                  </a:lnTo>
                  <a:lnTo>
                    <a:pt x="40746" y="112968"/>
                  </a:lnTo>
                  <a:lnTo>
                    <a:pt x="43118" y="112321"/>
                  </a:lnTo>
                  <a:lnTo>
                    <a:pt x="45489" y="111674"/>
                  </a:lnTo>
                  <a:lnTo>
                    <a:pt x="47430" y="110596"/>
                  </a:lnTo>
                  <a:lnTo>
                    <a:pt x="49154" y="109303"/>
                  </a:lnTo>
                  <a:lnTo>
                    <a:pt x="50663" y="107578"/>
                  </a:lnTo>
                  <a:lnTo>
                    <a:pt x="51526" y="105638"/>
                  </a:lnTo>
                  <a:lnTo>
                    <a:pt x="52173" y="103266"/>
                  </a:lnTo>
                  <a:lnTo>
                    <a:pt x="52173" y="103266"/>
                  </a:lnTo>
                  <a:lnTo>
                    <a:pt x="53250" y="103051"/>
                  </a:lnTo>
                  <a:lnTo>
                    <a:pt x="53897" y="102620"/>
                  </a:lnTo>
                  <a:lnTo>
                    <a:pt x="54544" y="101973"/>
                  </a:lnTo>
                  <a:lnTo>
                    <a:pt x="54975" y="101110"/>
                  </a:lnTo>
                  <a:lnTo>
                    <a:pt x="55191" y="100248"/>
                  </a:lnTo>
                  <a:lnTo>
                    <a:pt x="55191" y="99386"/>
                  </a:lnTo>
                  <a:lnTo>
                    <a:pt x="54975" y="98308"/>
                  </a:lnTo>
                  <a:lnTo>
                    <a:pt x="54544" y="97445"/>
                  </a:lnTo>
                  <a:lnTo>
                    <a:pt x="54544" y="97445"/>
                  </a:lnTo>
                  <a:lnTo>
                    <a:pt x="55191" y="96583"/>
                  </a:lnTo>
                  <a:lnTo>
                    <a:pt x="56053" y="95936"/>
                  </a:lnTo>
                  <a:lnTo>
                    <a:pt x="57778" y="94643"/>
                  </a:lnTo>
                  <a:lnTo>
                    <a:pt x="59502" y="93565"/>
                  </a:lnTo>
                  <a:lnTo>
                    <a:pt x="60365" y="92918"/>
                  </a:lnTo>
                  <a:lnTo>
                    <a:pt x="61012" y="92056"/>
                  </a:lnTo>
                  <a:lnTo>
                    <a:pt x="61012" y="92056"/>
                  </a:lnTo>
                  <a:lnTo>
                    <a:pt x="61012" y="90331"/>
                  </a:lnTo>
                  <a:lnTo>
                    <a:pt x="61012" y="89038"/>
                  </a:lnTo>
                  <a:lnTo>
                    <a:pt x="60580" y="86451"/>
                  </a:lnTo>
                  <a:lnTo>
                    <a:pt x="59934" y="84079"/>
                  </a:lnTo>
                  <a:lnTo>
                    <a:pt x="59502" y="82786"/>
                  </a:lnTo>
                  <a:lnTo>
                    <a:pt x="59287" y="81492"/>
                  </a:lnTo>
                  <a:lnTo>
                    <a:pt x="59287" y="81492"/>
                  </a:lnTo>
                  <a:lnTo>
                    <a:pt x="59934" y="79983"/>
                  </a:lnTo>
                  <a:lnTo>
                    <a:pt x="60796" y="78905"/>
                  </a:lnTo>
                  <a:lnTo>
                    <a:pt x="62521" y="76749"/>
                  </a:lnTo>
                  <a:lnTo>
                    <a:pt x="64677" y="74809"/>
                  </a:lnTo>
                  <a:lnTo>
                    <a:pt x="66617" y="72869"/>
                  </a:lnTo>
                  <a:lnTo>
                    <a:pt x="68773" y="70713"/>
                  </a:lnTo>
                  <a:lnTo>
                    <a:pt x="69635" y="69635"/>
                  </a:lnTo>
                  <a:lnTo>
                    <a:pt x="70282" y="68557"/>
                  </a:lnTo>
                  <a:lnTo>
                    <a:pt x="70929" y="67263"/>
                  </a:lnTo>
                  <a:lnTo>
                    <a:pt x="71575" y="65970"/>
                  </a:lnTo>
                  <a:lnTo>
                    <a:pt x="71791" y="64245"/>
                  </a:lnTo>
                  <a:lnTo>
                    <a:pt x="71791" y="62736"/>
                  </a:lnTo>
                  <a:lnTo>
                    <a:pt x="71791" y="62736"/>
                  </a:lnTo>
                  <a:lnTo>
                    <a:pt x="69419" y="63167"/>
                  </a:lnTo>
                  <a:lnTo>
                    <a:pt x="66617" y="63814"/>
                  </a:lnTo>
                  <a:lnTo>
                    <a:pt x="65539" y="63814"/>
                  </a:lnTo>
                  <a:lnTo>
                    <a:pt x="64461" y="63598"/>
                  </a:lnTo>
                  <a:lnTo>
                    <a:pt x="64245" y="63383"/>
                  </a:lnTo>
                  <a:lnTo>
                    <a:pt x="64030" y="62952"/>
                  </a:lnTo>
                  <a:lnTo>
                    <a:pt x="63814" y="62305"/>
                  </a:lnTo>
                  <a:lnTo>
                    <a:pt x="63814" y="61658"/>
                  </a:lnTo>
                  <a:lnTo>
                    <a:pt x="63814" y="61658"/>
                  </a:lnTo>
                  <a:lnTo>
                    <a:pt x="66617" y="61227"/>
                  </a:lnTo>
                  <a:lnTo>
                    <a:pt x="69419" y="60149"/>
                  </a:lnTo>
                  <a:lnTo>
                    <a:pt x="72006" y="58855"/>
                  </a:lnTo>
                  <a:lnTo>
                    <a:pt x="73084" y="58209"/>
                  </a:lnTo>
                  <a:lnTo>
                    <a:pt x="74162" y="57346"/>
                  </a:lnTo>
                  <a:lnTo>
                    <a:pt x="74162" y="57346"/>
                  </a:lnTo>
                  <a:lnTo>
                    <a:pt x="75456" y="56915"/>
                  </a:lnTo>
                  <a:lnTo>
                    <a:pt x="76534" y="56484"/>
                  </a:lnTo>
                  <a:lnTo>
                    <a:pt x="77396" y="55837"/>
                  </a:lnTo>
                  <a:lnTo>
                    <a:pt x="78043" y="54975"/>
                  </a:lnTo>
                  <a:lnTo>
                    <a:pt x="79336" y="53250"/>
                  </a:lnTo>
                  <a:lnTo>
                    <a:pt x="80414" y="51310"/>
                  </a:lnTo>
                  <a:lnTo>
                    <a:pt x="80414" y="51310"/>
                  </a:lnTo>
                  <a:lnTo>
                    <a:pt x="79983" y="50663"/>
                  </a:lnTo>
                  <a:lnTo>
                    <a:pt x="79336" y="50232"/>
                  </a:lnTo>
                  <a:lnTo>
                    <a:pt x="78043" y="49370"/>
                  </a:lnTo>
                  <a:lnTo>
                    <a:pt x="76965" y="48723"/>
                  </a:lnTo>
                  <a:lnTo>
                    <a:pt x="76318" y="48076"/>
                  </a:lnTo>
                  <a:lnTo>
                    <a:pt x="76103" y="47429"/>
                  </a:lnTo>
                  <a:lnTo>
                    <a:pt x="76103" y="47429"/>
                  </a:lnTo>
                  <a:lnTo>
                    <a:pt x="75456" y="48076"/>
                  </a:lnTo>
                  <a:lnTo>
                    <a:pt x="74593" y="48723"/>
                  </a:lnTo>
                  <a:lnTo>
                    <a:pt x="73300" y="49154"/>
                  </a:lnTo>
                  <a:lnTo>
                    <a:pt x="71791" y="49154"/>
                  </a:lnTo>
                  <a:lnTo>
                    <a:pt x="71791" y="49154"/>
                  </a:lnTo>
                  <a:lnTo>
                    <a:pt x="71575" y="48292"/>
                  </a:lnTo>
                  <a:lnTo>
                    <a:pt x="71144" y="47429"/>
                  </a:lnTo>
                  <a:lnTo>
                    <a:pt x="70497" y="46783"/>
                  </a:lnTo>
                  <a:lnTo>
                    <a:pt x="69635" y="46351"/>
                  </a:lnTo>
                  <a:lnTo>
                    <a:pt x="68988" y="45705"/>
                  </a:lnTo>
                  <a:lnTo>
                    <a:pt x="68341" y="45058"/>
                  </a:lnTo>
                  <a:lnTo>
                    <a:pt x="67910" y="44196"/>
                  </a:lnTo>
                  <a:lnTo>
                    <a:pt x="67695" y="43118"/>
                  </a:lnTo>
                  <a:lnTo>
                    <a:pt x="67695" y="43118"/>
                  </a:lnTo>
                  <a:lnTo>
                    <a:pt x="68341" y="42902"/>
                  </a:lnTo>
                  <a:lnTo>
                    <a:pt x="68988" y="42687"/>
                  </a:lnTo>
                  <a:lnTo>
                    <a:pt x="68988" y="42687"/>
                  </a:lnTo>
                  <a:lnTo>
                    <a:pt x="70497" y="44196"/>
                  </a:lnTo>
                  <a:lnTo>
                    <a:pt x="72006" y="45705"/>
                  </a:lnTo>
                  <a:lnTo>
                    <a:pt x="73084" y="46351"/>
                  </a:lnTo>
                  <a:lnTo>
                    <a:pt x="74162" y="46567"/>
                  </a:lnTo>
                  <a:lnTo>
                    <a:pt x="75456" y="46567"/>
                  </a:lnTo>
                  <a:lnTo>
                    <a:pt x="76749" y="46136"/>
                  </a:lnTo>
                  <a:lnTo>
                    <a:pt x="76749" y="46136"/>
                  </a:lnTo>
                  <a:lnTo>
                    <a:pt x="77180" y="46998"/>
                  </a:lnTo>
                  <a:lnTo>
                    <a:pt x="77827" y="47429"/>
                  </a:lnTo>
                  <a:lnTo>
                    <a:pt x="78690" y="47861"/>
                  </a:lnTo>
                  <a:lnTo>
                    <a:pt x="79552" y="48076"/>
                  </a:lnTo>
                  <a:lnTo>
                    <a:pt x="81708" y="48292"/>
                  </a:lnTo>
                  <a:lnTo>
                    <a:pt x="83864" y="48076"/>
                  </a:lnTo>
                  <a:lnTo>
                    <a:pt x="83864" y="48076"/>
                  </a:lnTo>
                  <a:lnTo>
                    <a:pt x="86882" y="48076"/>
                  </a:lnTo>
                  <a:lnTo>
                    <a:pt x="86882" y="48076"/>
                  </a:lnTo>
                  <a:lnTo>
                    <a:pt x="87744" y="48939"/>
                  </a:lnTo>
                  <a:lnTo>
                    <a:pt x="88391" y="49585"/>
                  </a:lnTo>
                  <a:lnTo>
                    <a:pt x="89469" y="50232"/>
                  </a:lnTo>
                  <a:lnTo>
                    <a:pt x="90331" y="50879"/>
                  </a:lnTo>
                  <a:lnTo>
                    <a:pt x="90331" y="50879"/>
                  </a:lnTo>
                  <a:lnTo>
                    <a:pt x="90331" y="51310"/>
                  </a:lnTo>
                  <a:lnTo>
                    <a:pt x="90331" y="51526"/>
                  </a:lnTo>
                  <a:lnTo>
                    <a:pt x="90762" y="52172"/>
                  </a:lnTo>
                  <a:lnTo>
                    <a:pt x="92056" y="53250"/>
                  </a:lnTo>
                  <a:lnTo>
                    <a:pt x="92056" y="53250"/>
                  </a:lnTo>
                  <a:lnTo>
                    <a:pt x="92487" y="53035"/>
                  </a:lnTo>
                  <a:lnTo>
                    <a:pt x="92918" y="52819"/>
                  </a:lnTo>
                  <a:lnTo>
                    <a:pt x="92918" y="52819"/>
                  </a:lnTo>
                  <a:lnTo>
                    <a:pt x="93349" y="52603"/>
                  </a:lnTo>
                  <a:lnTo>
                    <a:pt x="93996" y="52388"/>
                  </a:lnTo>
                  <a:lnTo>
                    <a:pt x="93996" y="52388"/>
                  </a:lnTo>
                  <a:lnTo>
                    <a:pt x="94212" y="54759"/>
                  </a:lnTo>
                  <a:lnTo>
                    <a:pt x="94859" y="56700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55837"/>
                  </a:lnTo>
                  <a:lnTo>
                    <a:pt x="95936" y="51526"/>
                  </a:lnTo>
                  <a:lnTo>
                    <a:pt x="95505" y="47214"/>
                  </a:lnTo>
                  <a:lnTo>
                    <a:pt x="94643" y="43118"/>
                  </a:lnTo>
                  <a:lnTo>
                    <a:pt x="93781" y="39022"/>
                  </a:lnTo>
                  <a:lnTo>
                    <a:pt x="92703" y="34925"/>
                  </a:lnTo>
                  <a:lnTo>
                    <a:pt x="91409" y="31045"/>
                  </a:lnTo>
                  <a:lnTo>
                    <a:pt x="89900" y="27164"/>
                  </a:lnTo>
                  <a:lnTo>
                    <a:pt x="88175" y="23499"/>
                  </a:lnTo>
                  <a:lnTo>
                    <a:pt x="86451" y="19834"/>
                  </a:lnTo>
                  <a:lnTo>
                    <a:pt x="84295" y="16169"/>
                  </a:lnTo>
                  <a:lnTo>
                    <a:pt x="82139" y="12720"/>
                  </a:lnTo>
                  <a:lnTo>
                    <a:pt x="79983" y="9486"/>
                  </a:lnTo>
                  <a:lnTo>
                    <a:pt x="77396" y="6252"/>
                  </a:lnTo>
                  <a:lnTo>
                    <a:pt x="74809" y="3019"/>
                  </a:lnTo>
                  <a:lnTo>
                    <a:pt x="72006" y="0"/>
                  </a:lnTo>
                  <a:lnTo>
                    <a:pt x="72006" y="0"/>
                  </a:lnTo>
                  <a:lnTo>
                    <a:pt x="71791" y="863"/>
                  </a:lnTo>
                  <a:lnTo>
                    <a:pt x="72006" y="1725"/>
                  </a:lnTo>
                  <a:lnTo>
                    <a:pt x="72222" y="1941"/>
                  </a:lnTo>
                  <a:lnTo>
                    <a:pt x="72438" y="2372"/>
                  </a:lnTo>
                  <a:lnTo>
                    <a:pt x="73731" y="2803"/>
                  </a:lnTo>
                  <a:close/>
                  <a:moveTo>
                    <a:pt x="48076" y="25440"/>
                  </a:moveTo>
                  <a:lnTo>
                    <a:pt x="48076" y="25440"/>
                  </a:lnTo>
                  <a:lnTo>
                    <a:pt x="48723" y="25224"/>
                  </a:lnTo>
                  <a:lnTo>
                    <a:pt x="49154" y="25440"/>
                  </a:lnTo>
                  <a:lnTo>
                    <a:pt x="50017" y="25871"/>
                  </a:lnTo>
                  <a:lnTo>
                    <a:pt x="50663" y="26518"/>
                  </a:lnTo>
                  <a:lnTo>
                    <a:pt x="51310" y="27164"/>
                  </a:lnTo>
                  <a:lnTo>
                    <a:pt x="51310" y="27164"/>
                  </a:lnTo>
                  <a:lnTo>
                    <a:pt x="51957" y="27164"/>
                  </a:lnTo>
                  <a:lnTo>
                    <a:pt x="52388" y="27164"/>
                  </a:lnTo>
                  <a:lnTo>
                    <a:pt x="53035" y="26733"/>
                  </a:lnTo>
                  <a:lnTo>
                    <a:pt x="53035" y="26733"/>
                  </a:lnTo>
                  <a:lnTo>
                    <a:pt x="53035" y="26302"/>
                  </a:lnTo>
                  <a:lnTo>
                    <a:pt x="52819" y="26086"/>
                  </a:lnTo>
                  <a:lnTo>
                    <a:pt x="52604" y="26086"/>
                  </a:lnTo>
                  <a:lnTo>
                    <a:pt x="52388" y="25655"/>
                  </a:lnTo>
                  <a:lnTo>
                    <a:pt x="52388" y="25655"/>
                  </a:lnTo>
                  <a:lnTo>
                    <a:pt x="52819" y="25224"/>
                  </a:lnTo>
                  <a:lnTo>
                    <a:pt x="53466" y="25008"/>
                  </a:lnTo>
                  <a:lnTo>
                    <a:pt x="54113" y="24793"/>
                  </a:lnTo>
                  <a:lnTo>
                    <a:pt x="54975" y="24793"/>
                  </a:lnTo>
                  <a:lnTo>
                    <a:pt x="54975" y="24793"/>
                  </a:lnTo>
                  <a:lnTo>
                    <a:pt x="54975" y="25440"/>
                  </a:lnTo>
                  <a:lnTo>
                    <a:pt x="54760" y="25871"/>
                  </a:lnTo>
                  <a:lnTo>
                    <a:pt x="54544" y="26086"/>
                  </a:lnTo>
                  <a:lnTo>
                    <a:pt x="54328" y="26518"/>
                  </a:lnTo>
                  <a:lnTo>
                    <a:pt x="54328" y="26518"/>
                  </a:lnTo>
                  <a:lnTo>
                    <a:pt x="54760" y="27164"/>
                  </a:lnTo>
                  <a:lnTo>
                    <a:pt x="55622" y="27595"/>
                  </a:lnTo>
                  <a:lnTo>
                    <a:pt x="57131" y="28242"/>
                  </a:lnTo>
                  <a:lnTo>
                    <a:pt x="57778" y="28673"/>
                  </a:lnTo>
                  <a:lnTo>
                    <a:pt x="58425" y="29105"/>
                  </a:lnTo>
                  <a:lnTo>
                    <a:pt x="59071" y="29751"/>
                  </a:lnTo>
                  <a:lnTo>
                    <a:pt x="59071" y="30614"/>
                  </a:lnTo>
                  <a:lnTo>
                    <a:pt x="59071" y="30614"/>
                  </a:lnTo>
                  <a:lnTo>
                    <a:pt x="57778" y="31045"/>
                  </a:lnTo>
                  <a:lnTo>
                    <a:pt x="56700" y="31045"/>
                  </a:lnTo>
                  <a:lnTo>
                    <a:pt x="55406" y="30829"/>
                  </a:lnTo>
                  <a:lnTo>
                    <a:pt x="54328" y="30614"/>
                  </a:lnTo>
                  <a:lnTo>
                    <a:pt x="54328" y="30614"/>
                  </a:lnTo>
                  <a:lnTo>
                    <a:pt x="52819" y="30182"/>
                  </a:lnTo>
                  <a:lnTo>
                    <a:pt x="51526" y="29967"/>
                  </a:lnTo>
                  <a:lnTo>
                    <a:pt x="50232" y="30182"/>
                  </a:lnTo>
                  <a:lnTo>
                    <a:pt x="49586" y="30398"/>
                  </a:lnTo>
                  <a:lnTo>
                    <a:pt x="48939" y="30829"/>
                  </a:lnTo>
                  <a:lnTo>
                    <a:pt x="48939" y="30829"/>
                  </a:lnTo>
                  <a:lnTo>
                    <a:pt x="48508" y="31045"/>
                  </a:lnTo>
                  <a:lnTo>
                    <a:pt x="48292" y="30829"/>
                  </a:lnTo>
                  <a:lnTo>
                    <a:pt x="48292" y="30829"/>
                  </a:lnTo>
                  <a:lnTo>
                    <a:pt x="48076" y="30614"/>
                  </a:lnTo>
                  <a:lnTo>
                    <a:pt x="47861" y="30614"/>
                  </a:lnTo>
                  <a:lnTo>
                    <a:pt x="47861" y="30614"/>
                  </a:lnTo>
                  <a:lnTo>
                    <a:pt x="47214" y="30829"/>
                  </a:lnTo>
                  <a:lnTo>
                    <a:pt x="46998" y="31260"/>
                  </a:lnTo>
                  <a:lnTo>
                    <a:pt x="46998" y="31260"/>
                  </a:lnTo>
                  <a:lnTo>
                    <a:pt x="46567" y="31476"/>
                  </a:lnTo>
                  <a:lnTo>
                    <a:pt x="46352" y="31692"/>
                  </a:lnTo>
                  <a:lnTo>
                    <a:pt x="45921" y="31692"/>
                  </a:lnTo>
                  <a:lnTo>
                    <a:pt x="45921" y="31692"/>
                  </a:lnTo>
                  <a:lnTo>
                    <a:pt x="46136" y="30182"/>
                  </a:lnTo>
                  <a:lnTo>
                    <a:pt x="46352" y="28458"/>
                  </a:lnTo>
                  <a:lnTo>
                    <a:pt x="46998" y="26733"/>
                  </a:lnTo>
                  <a:lnTo>
                    <a:pt x="47430" y="26086"/>
                  </a:lnTo>
                  <a:lnTo>
                    <a:pt x="48076" y="25440"/>
                  </a:lnTo>
                  <a:close/>
                  <a:moveTo>
                    <a:pt x="34710" y="14445"/>
                  </a:moveTo>
                  <a:lnTo>
                    <a:pt x="34710" y="14445"/>
                  </a:lnTo>
                  <a:lnTo>
                    <a:pt x="34710" y="14014"/>
                  </a:lnTo>
                  <a:lnTo>
                    <a:pt x="34494" y="13798"/>
                  </a:lnTo>
                  <a:lnTo>
                    <a:pt x="34279" y="13582"/>
                  </a:lnTo>
                  <a:lnTo>
                    <a:pt x="34279" y="13151"/>
                  </a:lnTo>
                  <a:lnTo>
                    <a:pt x="34279" y="13151"/>
                  </a:lnTo>
                  <a:lnTo>
                    <a:pt x="34926" y="12720"/>
                  </a:lnTo>
                  <a:lnTo>
                    <a:pt x="35357" y="12289"/>
                  </a:lnTo>
                  <a:lnTo>
                    <a:pt x="35788" y="12073"/>
                  </a:lnTo>
                  <a:lnTo>
                    <a:pt x="36219" y="11426"/>
                  </a:lnTo>
                  <a:lnTo>
                    <a:pt x="36219" y="11426"/>
                  </a:lnTo>
                  <a:lnTo>
                    <a:pt x="36004" y="10995"/>
                  </a:lnTo>
                  <a:lnTo>
                    <a:pt x="35572" y="10780"/>
                  </a:lnTo>
                  <a:lnTo>
                    <a:pt x="35141" y="10564"/>
                  </a:lnTo>
                  <a:lnTo>
                    <a:pt x="34926" y="10133"/>
                  </a:lnTo>
                  <a:lnTo>
                    <a:pt x="34926" y="10133"/>
                  </a:lnTo>
                  <a:lnTo>
                    <a:pt x="34926" y="9271"/>
                  </a:lnTo>
                  <a:lnTo>
                    <a:pt x="35357" y="8624"/>
                  </a:lnTo>
                  <a:lnTo>
                    <a:pt x="35788" y="8193"/>
                  </a:lnTo>
                  <a:lnTo>
                    <a:pt x="36435" y="7762"/>
                  </a:lnTo>
                  <a:lnTo>
                    <a:pt x="37728" y="7115"/>
                  </a:lnTo>
                  <a:lnTo>
                    <a:pt x="38159" y="6684"/>
                  </a:lnTo>
                  <a:lnTo>
                    <a:pt x="38375" y="5821"/>
                  </a:lnTo>
                  <a:lnTo>
                    <a:pt x="38375" y="5821"/>
                  </a:lnTo>
                  <a:lnTo>
                    <a:pt x="39453" y="5606"/>
                  </a:lnTo>
                  <a:lnTo>
                    <a:pt x="40100" y="5821"/>
                  </a:lnTo>
                  <a:lnTo>
                    <a:pt x="40315" y="6037"/>
                  </a:lnTo>
                  <a:lnTo>
                    <a:pt x="40315" y="6037"/>
                  </a:lnTo>
                  <a:lnTo>
                    <a:pt x="40315" y="6684"/>
                  </a:lnTo>
                  <a:lnTo>
                    <a:pt x="39884" y="6899"/>
                  </a:lnTo>
                  <a:lnTo>
                    <a:pt x="39237" y="7330"/>
                  </a:lnTo>
                  <a:lnTo>
                    <a:pt x="38375" y="7762"/>
                  </a:lnTo>
                  <a:lnTo>
                    <a:pt x="38159" y="7977"/>
                  </a:lnTo>
                  <a:lnTo>
                    <a:pt x="37944" y="8408"/>
                  </a:lnTo>
                  <a:lnTo>
                    <a:pt x="37944" y="8408"/>
                  </a:lnTo>
                  <a:lnTo>
                    <a:pt x="37728" y="9486"/>
                  </a:lnTo>
                  <a:lnTo>
                    <a:pt x="37944" y="10133"/>
                  </a:lnTo>
                  <a:lnTo>
                    <a:pt x="38375" y="10780"/>
                  </a:lnTo>
                  <a:lnTo>
                    <a:pt x="38806" y="10995"/>
                  </a:lnTo>
                  <a:lnTo>
                    <a:pt x="39237" y="11211"/>
                  </a:lnTo>
                  <a:lnTo>
                    <a:pt x="39884" y="11211"/>
                  </a:lnTo>
                  <a:lnTo>
                    <a:pt x="41393" y="11211"/>
                  </a:lnTo>
                  <a:lnTo>
                    <a:pt x="41393" y="11211"/>
                  </a:lnTo>
                  <a:lnTo>
                    <a:pt x="42902" y="10995"/>
                  </a:lnTo>
                  <a:lnTo>
                    <a:pt x="43765" y="11211"/>
                  </a:lnTo>
                  <a:lnTo>
                    <a:pt x="44411" y="11426"/>
                  </a:lnTo>
                  <a:lnTo>
                    <a:pt x="44411" y="11426"/>
                  </a:lnTo>
                  <a:lnTo>
                    <a:pt x="42902" y="11642"/>
                  </a:lnTo>
                  <a:lnTo>
                    <a:pt x="41178" y="11642"/>
                  </a:lnTo>
                  <a:lnTo>
                    <a:pt x="39884" y="12073"/>
                  </a:lnTo>
                  <a:lnTo>
                    <a:pt x="39453" y="12289"/>
                  </a:lnTo>
                  <a:lnTo>
                    <a:pt x="39022" y="12936"/>
                  </a:lnTo>
                  <a:lnTo>
                    <a:pt x="39022" y="12936"/>
                  </a:lnTo>
                  <a:lnTo>
                    <a:pt x="39237" y="12936"/>
                  </a:lnTo>
                  <a:lnTo>
                    <a:pt x="39884" y="12936"/>
                  </a:lnTo>
                  <a:lnTo>
                    <a:pt x="39884" y="12936"/>
                  </a:lnTo>
                  <a:lnTo>
                    <a:pt x="40315" y="12936"/>
                  </a:lnTo>
                  <a:lnTo>
                    <a:pt x="40746" y="12936"/>
                  </a:lnTo>
                  <a:lnTo>
                    <a:pt x="40962" y="13151"/>
                  </a:lnTo>
                  <a:lnTo>
                    <a:pt x="40962" y="13798"/>
                  </a:lnTo>
                  <a:lnTo>
                    <a:pt x="40962" y="13798"/>
                  </a:lnTo>
                  <a:lnTo>
                    <a:pt x="40531" y="14014"/>
                  </a:lnTo>
                  <a:lnTo>
                    <a:pt x="40315" y="14014"/>
                  </a:lnTo>
                  <a:lnTo>
                    <a:pt x="39884" y="13798"/>
                  </a:lnTo>
                  <a:lnTo>
                    <a:pt x="39884" y="13798"/>
                  </a:lnTo>
                  <a:lnTo>
                    <a:pt x="39453" y="13582"/>
                  </a:lnTo>
                  <a:lnTo>
                    <a:pt x="39022" y="13582"/>
                  </a:lnTo>
                  <a:lnTo>
                    <a:pt x="39022" y="13582"/>
                  </a:lnTo>
                  <a:lnTo>
                    <a:pt x="38591" y="14014"/>
                  </a:lnTo>
                  <a:lnTo>
                    <a:pt x="38159" y="14445"/>
                  </a:lnTo>
                  <a:lnTo>
                    <a:pt x="38159" y="15307"/>
                  </a:lnTo>
                  <a:lnTo>
                    <a:pt x="38159" y="16169"/>
                  </a:lnTo>
                  <a:lnTo>
                    <a:pt x="38159" y="16169"/>
                  </a:lnTo>
                  <a:lnTo>
                    <a:pt x="37513" y="16385"/>
                  </a:lnTo>
                  <a:lnTo>
                    <a:pt x="36866" y="16601"/>
                  </a:lnTo>
                  <a:lnTo>
                    <a:pt x="35788" y="16601"/>
                  </a:lnTo>
                  <a:lnTo>
                    <a:pt x="35788" y="16601"/>
                  </a:lnTo>
                  <a:lnTo>
                    <a:pt x="34279" y="16601"/>
                  </a:lnTo>
                  <a:lnTo>
                    <a:pt x="33632" y="16816"/>
                  </a:lnTo>
                  <a:lnTo>
                    <a:pt x="32985" y="17247"/>
                  </a:lnTo>
                  <a:lnTo>
                    <a:pt x="32985" y="17247"/>
                  </a:lnTo>
                  <a:lnTo>
                    <a:pt x="32554" y="17032"/>
                  </a:lnTo>
                  <a:lnTo>
                    <a:pt x="32123" y="16816"/>
                  </a:lnTo>
                  <a:lnTo>
                    <a:pt x="31045" y="17032"/>
                  </a:lnTo>
                  <a:lnTo>
                    <a:pt x="31045" y="17032"/>
                  </a:lnTo>
                  <a:lnTo>
                    <a:pt x="29752" y="17032"/>
                  </a:lnTo>
                  <a:lnTo>
                    <a:pt x="29320" y="16816"/>
                  </a:lnTo>
                  <a:lnTo>
                    <a:pt x="29105" y="16385"/>
                  </a:lnTo>
                  <a:lnTo>
                    <a:pt x="29105" y="16385"/>
                  </a:lnTo>
                  <a:lnTo>
                    <a:pt x="30614" y="16169"/>
                  </a:lnTo>
                  <a:lnTo>
                    <a:pt x="32123" y="15738"/>
                  </a:lnTo>
                  <a:lnTo>
                    <a:pt x="34710" y="14445"/>
                  </a:lnTo>
                  <a:close/>
                  <a:moveTo>
                    <a:pt x="50232" y="41177"/>
                  </a:moveTo>
                  <a:lnTo>
                    <a:pt x="50232" y="41177"/>
                  </a:lnTo>
                  <a:lnTo>
                    <a:pt x="49586" y="41177"/>
                  </a:lnTo>
                  <a:lnTo>
                    <a:pt x="49154" y="41393"/>
                  </a:lnTo>
                  <a:lnTo>
                    <a:pt x="48723" y="41609"/>
                  </a:lnTo>
                  <a:lnTo>
                    <a:pt x="48292" y="41824"/>
                  </a:lnTo>
                  <a:lnTo>
                    <a:pt x="48292" y="41824"/>
                  </a:lnTo>
                  <a:lnTo>
                    <a:pt x="47214" y="41824"/>
                  </a:lnTo>
                  <a:lnTo>
                    <a:pt x="46352" y="41609"/>
                  </a:lnTo>
                  <a:lnTo>
                    <a:pt x="44411" y="40746"/>
                  </a:lnTo>
                  <a:lnTo>
                    <a:pt x="44411" y="40746"/>
                  </a:lnTo>
                  <a:lnTo>
                    <a:pt x="42902" y="40315"/>
                  </a:lnTo>
                  <a:lnTo>
                    <a:pt x="41609" y="39884"/>
                  </a:lnTo>
                  <a:lnTo>
                    <a:pt x="40315" y="39884"/>
                  </a:lnTo>
                  <a:lnTo>
                    <a:pt x="38806" y="40099"/>
                  </a:lnTo>
                  <a:lnTo>
                    <a:pt x="38806" y="40099"/>
                  </a:lnTo>
                  <a:lnTo>
                    <a:pt x="38591" y="40746"/>
                  </a:lnTo>
                  <a:lnTo>
                    <a:pt x="38591" y="41393"/>
                  </a:lnTo>
                  <a:lnTo>
                    <a:pt x="38591" y="42040"/>
                  </a:lnTo>
                  <a:lnTo>
                    <a:pt x="38375" y="42471"/>
                  </a:lnTo>
                  <a:lnTo>
                    <a:pt x="38375" y="42471"/>
                  </a:lnTo>
                  <a:lnTo>
                    <a:pt x="35788" y="41609"/>
                  </a:lnTo>
                  <a:lnTo>
                    <a:pt x="33632" y="40531"/>
                  </a:lnTo>
                  <a:lnTo>
                    <a:pt x="31261" y="39668"/>
                  </a:lnTo>
                  <a:lnTo>
                    <a:pt x="28889" y="38806"/>
                  </a:lnTo>
                  <a:lnTo>
                    <a:pt x="28889" y="38806"/>
                  </a:lnTo>
                  <a:lnTo>
                    <a:pt x="29105" y="37944"/>
                  </a:lnTo>
                  <a:lnTo>
                    <a:pt x="29320" y="36866"/>
                  </a:lnTo>
                  <a:lnTo>
                    <a:pt x="29320" y="36003"/>
                  </a:lnTo>
                  <a:lnTo>
                    <a:pt x="28889" y="35141"/>
                  </a:lnTo>
                  <a:lnTo>
                    <a:pt x="28889" y="35141"/>
                  </a:lnTo>
                  <a:lnTo>
                    <a:pt x="25224" y="35357"/>
                  </a:lnTo>
                  <a:lnTo>
                    <a:pt x="21775" y="35357"/>
                  </a:lnTo>
                  <a:lnTo>
                    <a:pt x="21775" y="35357"/>
                  </a:lnTo>
                  <a:lnTo>
                    <a:pt x="21128" y="35357"/>
                  </a:lnTo>
                  <a:lnTo>
                    <a:pt x="20481" y="35572"/>
                  </a:lnTo>
                  <a:lnTo>
                    <a:pt x="19188" y="36003"/>
                  </a:lnTo>
                  <a:lnTo>
                    <a:pt x="18110" y="36650"/>
                  </a:lnTo>
                  <a:lnTo>
                    <a:pt x="16816" y="37081"/>
                  </a:lnTo>
                  <a:lnTo>
                    <a:pt x="16816" y="37081"/>
                  </a:lnTo>
                  <a:lnTo>
                    <a:pt x="15954" y="37297"/>
                  </a:lnTo>
                  <a:lnTo>
                    <a:pt x="15092" y="37297"/>
                  </a:lnTo>
                  <a:lnTo>
                    <a:pt x="14014" y="37081"/>
                  </a:lnTo>
                  <a:lnTo>
                    <a:pt x="13583" y="36866"/>
                  </a:lnTo>
                  <a:lnTo>
                    <a:pt x="13367" y="36434"/>
                  </a:lnTo>
                  <a:lnTo>
                    <a:pt x="13367" y="36434"/>
                  </a:lnTo>
                  <a:lnTo>
                    <a:pt x="13798" y="36219"/>
                  </a:lnTo>
                  <a:lnTo>
                    <a:pt x="14661" y="35788"/>
                  </a:lnTo>
                  <a:lnTo>
                    <a:pt x="16170" y="35357"/>
                  </a:lnTo>
                  <a:lnTo>
                    <a:pt x="17463" y="34925"/>
                  </a:lnTo>
                  <a:lnTo>
                    <a:pt x="18110" y="34710"/>
                  </a:lnTo>
                  <a:lnTo>
                    <a:pt x="18541" y="34063"/>
                  </a:lnTo>
                  <a:lnTo>
                    <a:pt x="18541" y="34063"/>
                  </a:lnTo>
                  <a:lnTo>
                    <a:pt x="18541" y="33201"/>
                  </a:lnTo>
                  <a:lnTo>
                    <a:pt x="18972" y="32338"/>
                  </a:lnTo>
                  <a:lnTo>
                    <a:pt x="19403" y="31692"/>
                  </a:lnTo>
                  <a:lnTo>
                    <a:pt x="20050" y="31260"/>
                  </a:lnTo>
                  <a:lnTo>
                    <a:pt x="21559" y="30182"/>
                  </a:lnTo>
                  <a:lnTo>
                    <a:pt x="21991" y="29536"/>
                  </a:lnTo>
                  <a:lnTo>
                    <a:pt x="22422" y="28673"/>
                  </a:lnTo>
                  <a:lnTo>
                    <a:pt x="22422" y="28673"/>
                  </a:lnTo>
                  <a:lnTo>
                    <a:pt x="23931" y="28889"/>
                  </a:lnTo>
                  <a:lnTo>
                    <a:pt x="25224" y="28673"/>
                  </a:lnTo>
                  <a:lnTo>
                    <a:pt x="26302" y="28242"/>
                  </a:lnTo>
                  <a:lnTo>
                    <a:pt x="27380" y="27380"/>
                  </a:lnTo>
                  <a:lnTo>
                    <a:pt x="27380" y="27380"/>
                  </a:lnTo>
                  <a:lnTo>
                    <a:pt x="28243" y="28242"/>
                  </a:lnTo>
                  <a:lnTo>
                    <a:pt x="28889" y="28889"/>
                  </a:lnTo>
                  <a:lnTo>
                    <a:pt x="30830" y="30182"/>
                  </a:lnTo>
                  <a:lnTo>
                    <a:pt x="32770" y="31476"/>
                  </a:lnTo>
                  <a:lnTo>
                    <a:pt x="34279" y="32770"/>
                  </a:lnTo>
                  <a:lnTo>
                    <a:pt x="34279" y="32770"/>
                  </a:lnTo>
                  <a:lnTo>
                    <a:pt x="34494" y="33201"/>
                  </a:lnTo>
                  <a:lnTo>
                    <a:pt x="34279" y="33632"/>
                  </a:lnTo>
                  <a:lnTo>
                    <a:pt x="34063" y="34063"/>
                  </a:lnTo>
                  <a:lnTo>
                    <a:pt x="34063" y="34063"/>
                  </a:lnTo>
                  <a:lnTo>
                    <a:pt x="34494" y="34063"/>
                  </a:lnTo>
                  <a:lnTo>
                    <a:pt x="34926" y="34063"/>
                  </a:lnTo>
                  <a:lnTo>
                    <a:pt x="35357" y="33416"/>
                  </a:lnTo>
                  <a:lnTo>
                    <a:pt x="35357" y="32770"/>
                  </a:lnTo>
                  <a:lnTo>
                    <a:pt x="35357" y="32554"/>
                  </a:lnTo>
                  <a:lnTo>
                    <a:pt x="35141" y="32338"/>
                  </a:lnTo>
                  <a:lnTo>
                    <a:pt x="35141" y="32338"/>
                  </a:lnTo>
                  <a:lnTo>
                    <a:pt x="35141" y="32123"/>
                  </a:lnTo>
                  <a:lnTo>
                    <a:pt x="35357" y="31907"/>
                  </a:lnTo>
                  <a:lnTo>
                    <a:pt x="36219" y="31907"/>
                  </a:lnTo>
                  <a:lnTo>
                    <a:pt x="36219" y="31907"/>
                  </a:lnTo>
                  <a:lnTo>
                    <a:pt x="36435" y="31907"/>
                  </a:lnTo>
                  <a:lnTo>
                    <a:pt x="36435" y="31907"/>
                  </a:lnTo>
                  <a:lnTo>
                    <a:pt x="35788" y="31260"/>
                  </a:lnTo>
                  <a:lnTo>
                    <a:pt x="34926" y="30614"/>
                  </a:lnTo>
                  <a:lnTo>
                    <a:pt x="33201" y="29536"/>
                  </a:lnTo>
                  <a:lnTo>
                    <a:pt x="32554" y="29105"/>
                  </a:lnTo>
                  <a:lnTo>
                    <a:pt x="31692" y="28458"/>
                  </a:lnTo>
                  <a:lnTo>
                    <a:pt x="31261" y="27595"/>
                  </a:lnTo>
                  <a:lnTo>
                    <a:pt x="30830" y="26518"/>
                  </a:lnTo>
                  <a:lnTo>
                    <a:pt x="30830" y="26518"/>
                  </a:lnTo>
                  <a:lnTo>
                    <a:pt x="31692" y="26733"/>
                  </a:lnTo>
                  <a:lnTo>
                    <a:pt x="32554" y="26949"/>
                  </a:lnTo>
                  <a:lnTo>
                    <a:pt x="34279" y="28242"/>
                  </a:lnTo>
                  <a:lnTo>
                    <a:pt x="35788" y="29320"/>
                  </a:lnTo>
                  <a:lnTo>
                    <a:pt x="36650" y="29751"/>
                  </a:lnTo>
                  <a:lnTo>
                    <a:pt x="37513" y="30182"/>
                  </a:lnTo>
                  <a:lnTo>
                    <a:pt x="37513" y="30182"/>
                  </a:lnTo>
                  <a:lnTo>
                    <a:pt x="37728" y="31260"/>
                  </a:lnTo>
                  <a:lnTo>
                    <a:pt x="37944" y="31907"/>
                  </a:lnTo>
                  <a:lnTo>
                    <a:pt x="38806" y="33201"/>
                  </a:lnTo>
                  <a:lnTo>
                    <a:pt x="39669" y="34494"/>
                  </a:lnTo>
                  <a:lnTo>
                    <a:pt x="40100" y="35141"/>
                  </a:lnTo>
                  <a:lnTo>
                    <a:pt x="40315" y="35788"/>
                  </a:lnTo>
                  <a:lnTo>
                    <a:pt x="40315" y="35788"/>
                  </a:lnTo>
                  <a:lnTo>
                    <a:pt x="41178" y="35788"/>
                  </a:lnTo>
                  <a:lnTo>
                    <a:pt x="41178" y="35788"/>
                  </a:lnTo>
                  <a:lnTo>
                    <a:pt x="41609" y="35357"/>
                  </a:lnTo>
                  <a:lnTo>
                    <a:pt x="41824" y="34925"/>
                  </a:lnTo>
                  <a:lnTo>
                    <a:pt x="42256" y="34710"/>
                  </a:lnTo>
                  <a:lnTo>
                    <a:pt x="42687" y="34494"/>
                  </a:lnTo>
                  <a:lnTo>
                    <a:pt x="42687" y="34494"/>
                  </a:lnTo>
                  <a:lnTo>
                    <a:pt x="42687" y="33847"/>
                  </a:lnTo>
                  <a:lnTo>
                    <a:pt x="42471" y="33632"/>
                  </a:lnTo>
                  <a:lnTo>
                    <a:pt x="42040" y="33201"/>
                  </a:lnTo>
                  <a:lnTo>
                    <a:pt x="41393" y="32770"/>
                  </a:lnTo>
                  <a:lnTo>
                    <a:pt x="41393" y="32554"/>
                  </a:lnTo>
                  <a:lnTo>
                    <a:pt x="41393" y="32123"/>
                  </a:lnTo>
                  <a:lnTo>
                    <a:pt x="41393" y="32123"/>
                  </a:lnTo>
                  <a:lnTo>
                    <a:pt x="42040" y="31907"/>
                  </a:lnTo>
                  <a:lnTo>
                    <a:pt x="42471" y="31692"/>
                  </a:lnTo>
                  <a:lnTo>
                    <a:pt x="42471" y="31692"/>
                  </a:lnTo>
                  <a:lnTo>
                    <a:pt x="43118" y="31260"/>
                  </a:lnTo>
                  <a:lnTo>
                    <a:pt x="43334" y="31260"/>
                  </a:lnTo>
                  <a:lnTo>
                    <a:pt x="43549" y="31476"/>
                  </a:lnTo>
                  <a:lnTo>
                    <a:pt x="43549" y="31476"/>
                  </a:lnTo>
                  <a:lnTo>
                    <a:pt x="44196" y="32123"/>
                  </a:lnTo>
                  <a:lnTo>
                    <a:pt x="44411" y="32985"/>
                  </a:lnTo>
                  <a:lnTo>
                    <a:pt x="45274" y="34494"/>
                  </a:lnTo>
                  <a:lnTo>
                    <a:pt x="45705" y="35141"/>
                  </a:lnTo>
                  <a:lnTo>
                    <a:pt x="46136" y="35788"/>
                  </a:lnTo>
                  <a:lnTo>
                    <a:pt x="46998" y="36219"/>
                  </a:lnTo>
                  <a:lnTo>
                    <a:pt x="48076" y="36219"/>
                  </a:lnTo>
                  <a:lnTo>
                    <a:pt x="48076" y="36219"/>
                  </a:lnTo>
                  <a:lnTo>
                    <a:pt x="48723" y="36219"/>
                  </a:lnTo>
                  <a:lnTo>
                    <a:pt x="48939" y="36003"/>
                  </a:lnTo>
                  <a:lnTo>
                    <a:pt x="48939" y="36003"/>
                  </a:lnTo>
                  <a:lnTo>
                    <a:pt x="49370" y="35572"/>
                  </a:lnTo>
                  <a:lnTo>
                    <a:pt x="49801" y="35572"/>
                  </a:lnTo>
                  <a:lnTo>
                    <a:pt x="49801" y="35572"/>
                  </a:lnTo>
                  <a:lnTo>
                    <a:pt x="50448" y="36003"/>
                  </a:lnTo>
                  <a:lnTo>
                    <a:pt x="51310" y="36434"/>
                  </a:lnTo>
                  <a:lnTo>
                    <a:pt x="51310" y="36434"/>
                  </a:lnTo>
                  <a:lnTo>
                    <a:pt x="51957" y="36219"/>
                  </a:lnTo>
                  <a:lnTo>
                    <a:pt x="52604" y="36003"/>
                  </a:lnTo>
                  <a:lnTo>
                    <a:pt x="53250" y="35788"/>
                  </a:lnTo>
                  <a:lnTo>
                    <a:pt x="54113" y="35788"/>
                  </a:lnTo>
                  <a:lnTo>
                    <a:pt x="54113" y="35788"/>
                  </a:lnTo>
                  <a:lnTo>
                    <a:pt x="54328" y="36434"/>
                  </a:lnTo>
                  <a:lnTo>
                    <a:pt x="54544" y="37297"/>
                  </a:lnTo>
                  <a:lnTo>
                    <a:pt x="54328" y="38806"/>
                  </a:lnTo>
                  <a:lnTo>
                    <a:pt x="53682" y="40315"/>
                  </a:lnTo>
                  <a:lnTo>
                    <a:pt x="53035" y="41609"/>
                  </a:lnTo>
                  <a:lnTo>
                    <a:pt x="53035" y="41609"/>
                  </a:lnTo>
                  <a:lnTo>
                    <a:pt x="52604" y="41609"/>
                  </a:lnTo>
                  <a:lnTo>
                    <a:pt x="52173" y="41609"/>
                  </a:lnTo>
                  <a:lnTo>
                    <a:pt x="51526" y="41393"/>
                  </a:lnTo>
                  <a:lnTo>
                    <a:pt x="51526" y="41393"/>
                  </a:lnTo>
                  <a:lnTo>
                    <a:pt x="50879" y="41177"/>
                  </a:lnTo>
                  <a:lnTo>
                    <a:pt x="50232" y="41177"/>
                  </a:lnTo>
                  <a:close/>
                  <a:moveTo>
                    <a:pt x="57131" y="54328"/>
                  </a:moveTo>
                  <a:lnTo>
                    <a:pt x="57131" y="54328"/>
                  </a:lnTo>
                  <a:lnTo>
                    <a:pt x="56915" y="52819"/>
                  </a:lnTo>
                  <a:lnTo>
                    <a:pt x="56484" y="51741"/>
                  </a:lnTo>
                  <a:lnTo>
                    <a:pt x="55837" y="50448"/>
                  </a:lnTo>
                  <a:lnTo>
                    <a:pt x="55191" y="49585"/>
                  </a:lnTo>
                  <a:lnTo>
                    <a:pt x="53897" y="47429"/>
                  </a:lnTo>
                  <a:lnTo>
                    <a:pt x="53466" y="46351"/>
                  </a:lnTo>
                  <a:lnTo>
                    <a:pt x="53035" y="45274"/>
                  </a:lnTo>
                  <a:lnTo>
                    <a:pt x="53035" y="45274"/>
                  </a:lnTo>
                  <a:lnTo>
                    <a:pt x="54328" y="45274"/>
                  </a:lnTo>
                  <a:lnTo>
                    <a:pt x="54328" y="45274"/>
                  </a:lnTo>
                  <a:lnTo>
                    <a:pt x="56700" y="48292"/>
                  </a:lnTo>
                  <a:lnTo>
                    <a:pt x="57778" y="49801"/>
                  </a:lnTo>
                  <a:lnTo>
                    <a:pt x="58425" y="51741"/>
                  </a:lnTo>
                  <a:lnTo>
                    <a:pt x="58425" y="51741"/>
                  </a:lnTo>
                  <a:lnTo>
                    <a:pt x="58856" y="52388"/>
                  </a:lnTo>
                  <a:lnTo>
                    <a:pt x="59502" y="53250"/>
                  </a:lnTo>
                  <a:lnTo>
                    <a:pt x="60796" y="54544"/>
                  </a:lnTo>
                  <a:lnTo>
                    <a:pt x="61443" y="55406"/>
                  </a:lnTo>
                  <a:lnTo>
                    <a:pt x="61874" y="56053"/>
                  </a:lnTo>
                  <a:lnTo>
                    <a:pt x="62089" y="56700"/>
                  </a:lnTo>
                  <a:lnTo>
                    <a:pt x="61874" y="57562"/>
                  </a:lnTo>
                  <a:lnTo>
                    <a:pt x="61874" y="57562"/>
                  </a:lnTo>
                  <a:lnTo>
                    <a:pt x="62521" y="58209"/>
                  </a:lnTo>
                  <a:lnTo>
                    <a:pt x="63167" y="59287"/>
                  </a:lnTo>
                  <a:lnTo>
                    <a:pt x="63814" y="61443"/>
                  </a:lnTo>
                  <a:lnTo>
                    <a:pt x="63814" y="61443"/>
                  </a:lnTo>
                  <a:lnTo>
                    <a:pt x="62736" y="60796"/>
                  </a:lnTo>
                  <a:lnTo>
                    <a:pt x="61658" y="60149"/>
                  </a:lnTo>
                  <a:lnTo>
                    <a:pt x="59934" y="58209"/>
                  </a:lnTo>
                  <a:lnTo>
                    <a:pt x="57131" y="54328"/>
                  </a:lnTo>
                  <a:close/>
                  <a:moveTo>
                    <a:pt x="71791" y="35357"/>
                  </a:moveTo>
                  <a:lnTo>
                    <a:pt x="71791" y="35357"/>
                  </a:lnTo>
                  <a:lnTo>
                    <a:pt x="71144" y="35572"/>
                  </a:lnTo>
                  <a:lnTo>
                    <a:pt x="70497" y="35788"/>
                  </a:lnTo>
                  <a:lnTo>
                    <a:pt x="69851" y="35572"/>
                  </a:lnTo>
                  <a:lnTo>
                    <a:pt x="69204" y="35357"/>
                  </a:lnTo>
                  <a:lnTo>
                    <a:pt x="67910" y="34710"/>
                  </a:lnTo>
                  <a:lnTo>
                    <a:pt x="67048" y="33847"/>
                  </a:lnTo>
                  <a:lnTo>
                    <a:pt x="67048" y="33847"/>
                  </a:lnTo>
                  <a:lnTo>
                    <a:pt x="67264" y="32770"/>
                  </a:lnTo>
                  <a:lnTo>
                    <a:pt x="67479" y="32338"/>
                  </a:lnTo>
                  <a:lnTo>
                    <a:pt x="67695" y="32123"/>
                  </a:lnTo>
                  <a:lnTo>
                    <a:pt x="67695" y="32123"/>
                  </a:lnTo>
                  <a:lnTo>
                    <a:pt x="66832" y="30829"/>
                  </a:lnTo>
                  <a:lnTo>
                    <a:pt x="65754" y="29751"/>
                  </a:lnTo>
                  <a:lnTo>
                    <a:pt x="64892" y="28673"/>
                  </a:lnTo>
                  <a:lnTo>
                    <a:pt x="64030" y="27164"/>
                  </a:lnTo>
                  <a:lnTo>
                    <a:pt x="64030" y="27164"/>
                  </a:lnTo>
                  <a:lnTo>
                    <a:pt x="64892" y="26086"/>
                  </a:lnTo>
                  <a:lnTo>
                    <a:pt x="65970" y="25440"/>
                  </a:lnTo>
                  <a:lnTo>
                    <a:pt x="67264" y="25008"/>
                  </a:lnTo>
                  <a:lnTo>
                    <a:pt x="69204" y="24793"/>
                  </a:lnTo>
                  <a:lnTo>
                    <a:pt x="69204" y="24793"/>
                  </a:lnTo>
                  <a:lnTo>
                    <a:pt x="69204" y="25440"/>
                  </a:lnTo>
                  <a:lnTo>
                    <a:pt x="69419" y="25871"/>
                  </a:lnTo>
                  <a:lnTo>
                    <a:pt x="69419" y="26302"/>
                  </a:lnTo>
                  <a:lnTo>
                    <a:pt x="69419" y="26302"/>
                  </a:lnTo>
                  <a:lnTo>
                    <a:pt x="68557" y="26302"/>
                  </a:lnTo>
                  <a:lnTo>
                    <a:pt x="68126" y="26518"/>
                  </a:lnTo>
                  <a:lnTo>
                    <a:pt x="67695" y="26733"/>
                  </a:lnTo>
                  <a:lnTo>
                    <a:pt x="67264" y="27164"/>
                  </a:lnTo>
                  <a:lnTo>
                    <a:pt x="67264" y="27164"/>
                  </a:lnTo>
                  <a:lnTo>
                    <a:pt x="68126" y="28458"/>
                  </a:lnTo>
                  <a:lnTo>
                    <a:pt x="69204" y="29536"/>
                  </a:lnTo>
                  <a:lnTo>
                    <a:pt x="70497" y="30182"/>
                  </a:lnTo>
                  <a:lnTo>
                    <a:pt x="71575" y="30829"/>
                  </a:lnTo>
                  <a:lnTo>
                    <a:pt x="71575" y="30829"/>
                  </a:lnTo>
                  <a:lnTo>
                    <a:pt x="71791" y="31260"/>
                  </a:lnTo>
                  <a:lnTo>
                    <a:pt x="71575" y="31260"/>
                  </a:lnTo>
                  <a:lnTo>
                    <a:pt x="70929" y="31476"/>
                  </a:lnTo>
                  <a:lnTo>
                    <a:pt x="70929" y="31476"/>
                  </a:lnTo>
                  <a:lnTo>
                    <a:pt x="70497" y="31476"/>
                  </a:lnTo>
                  <a:lnTo>
                    <a:pt x="70497" y="31476"/>
                  </a:lnTo>
                  <a:lnTo>
                    <a:pt x="70713" y="31907"/>
                  </a:lnTo>
                  <a:lnTo>
                    <a:pt x="70929" y="32338"/>
                  </a:lnTo>
                  <a:lnTo>
                    <a:pt x="71575" y="33416"/>
                  </a:lnTo>
                  <a:lnTo>
                    <a:pt x="72006" y="34279"/>
                  </a:lnTo>
                  <a:lnTo>
                    <a:pt x="72006" y="34710"/>
                  </a:lnTo>
                  <a:lnTo>
                    <a:pt x="71791" y="35357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3559350" y="1353775"/>
              <a:ext cx="2409200" cy="2829600"/>
            </a:xfrm>
            <a:custGeom>
              <a:rect b="b" l="l" r="r" t="t"/>
              <a:pathLst>
                <a:path extrusionOk="0" fill="none" h="113184" w="96368">
                  <a:moveTo>
                    <a:pt x="73731" y="2803"/>
                  </a:moveTo>
                  <a:lnTo>
                    <a:pt x="73731" y="2803"/>
                  </a:lnTo>
                  <a:lnTo>
                    <a:pt x="70713" y="2156"/>
                  </a:lnTo>
                  <a:lnTo>
                    <a:pt x="67264" y="1725"/>
                  </a:lnTo>
                  <a:lnTo>
                    <a:pt x="67264" y="1725"/>
                  </a:lnTo>
                  <a:lnTo>
                    <a:pt x="67264" y="2156"/>
                  </a:lnTo>
                  <a:lnTo>
                    <a:pt x="67479" y="2372"/>
                  </a:lnTo>
                  <a:lnTo>
                    <a:pt x="67479" y="2803"/>
                  </a:lnTo>
                  <a:lnTo>
                    <a:pt x="67264" y="2803"/>
                  </a:lnTo>
                  <a:lnTo>
                    <a:pt x="67264" y="2803"/>
                  </a:lnTo>
                  <a:lnTo>
                    <a:pt x="64461" y="2803"/>
                  </a:lnTo>
                  <a:lnTo>
                    <a:pt x="61874" y="3019"/>
                  </a:lnTo>
                  <a:lnTo>
                    <a:pt x="59287" y="3665"/>
                  </a:lnTo>
                  <a:lnTo>
                    <a:pt x="56915" y="4528"/>
                  </a:lnTo>
                  <a:lnTo>
                    <a:pt x="56915" y="4528"/>
                  </a:lnTo>
                  <a:lnTo>
                    <a:pt x="56700" y="4312"/>
                  </a:lnTo>
                  <a:lnTo>
                    <a:pt x="56700" y="4097"/>
                  </a:lnTo>
                  <a:lnTo>
                    <a:pt x="56700" y="3665"/>
                  </a:lnTo>
                  <a:lnTo>
                    <a:pt x="56915" y="3234"/>
                  </a:lnTo>
                  <a:lnTo>
                    <a:pt x="56700" y="3234"/>
                  </a:lnTo>
                  <a:lnTo>
                    <a:pt x="56484" y="3019"/>
                  </a:lnTo>
                  <a:lnTo>
                    <a:pt x="56484" y="3019"/>
                  </a:lnTo>
                  <a:lnTo>
                    <a:pt x="55406" y="3019"/>
                  </a:lnTo>
                  <a:lnTo>
                    <a:pt x="55406" y="3019"/>
                  </a:lnTo>
                  <a:lnTo>
                    <a:pt x="55191" y="3450"/>
                  </a:lnTo>
                  <a:lnTo>
                    <a:pt x="55191" y="3665"/>
                  </a:lnTo>
                  <a:lnTo>
                    <a:pt x="55406" y="4097"/>
                  </a:lnTo>
                  <a:lnTo>
                    <a:pt x="55622" y="4528"/>
                  </a:lnTo>
                  <a:lnTo>
                    <a:pt x="55622" y="4743"/>
                  </a:lnTo>
                  <a:lnTo>
                    <a:pt x="55406" y="4959"/>
                  </a:lnTo>
                  <a:lnTo>
                    <a:pt x="55406" y="4959"/>
                  </a:lnTo>
                  <a:lnTo>
                    <a:pt x="54328" y="4959"/>
                  </a:lnTo>
                  <a:lnTo>
                    <a:pt x="53466" y="5174"/>
                  </a:lnTo>
                  <a:lnTo>
                    <a:pt x="52819" y="5821"/>
                  </a:lnTo>
                  <a:lnTo>
                    <a:pt x="52388" y="6684"/>
                  </a:lnTo>
                  <a:lnTo>
                    <a:pt x="52388" y="6684"/>
                  </a:lnTo>
                  <a:lnTo>
                    <a:pt x="51526" y="6468"/>
                  </a:lnTo>
                  <a:lnTo>
                    <a:pt x="50879" y="6252"/>
                  </a:lnTo>
                  <a:lnTo>
                    <a:pt x="50448" y="6468"/>
                  </a:lnTo>
                  <a:lnTo>
                    <a:pt x="50448" y="6468"/>
                  </a:lnTo>
                  <a:lnTo>
                    <a:pt x="50232" y="6684"/>
                  </a:lnTo>
                  <a:lnTo>
                    <a:pt x="50448" y="6684"/>
                  </a:lnTo>
                  <a:lnTo>
                    <a:pt x="50663" y="6899"/>
                  </a:lnTo>
                  <a:lnTo>
                    <a:pt x="51095" y="7115"/>
                  </a:lnTo>
                  <a:lnTo>
                    <a:pt x="50879" y="7330"/>
                  </a:lnTo>
                  <a:lnTo>
                    <a:pt x="50879" y="7330"/>
                  </a:lnTo>
                  <a:lnTo>
                    <a:pt x="49801" y="7115"/>
                  </a:lnTo>
                  <a:lnTo>
                    <a:pt x="49154" y="6684"/>
                  </a:lnTo>
                  <a:lnTo>
                    <a:pt x="48508" y="6037"/>
                  </a:lnTo>
                  <a:lnTo>
                    <a:pt x="48292" y="5174"/>
                  </a:lnTo>
                  <a:lnTo>
                    <a:pt x="48292" y="5174"/>
                  </a:lnTo>
                  <a:lnTo>
                    <a:pt x="49154" y="5174"/>
                  </a:lnTo>
                  <a:lnTo>
                    <a:pt x="50232" y="5390"/>
                  </a:lnTo>
                  <a:lnTo>
                    <a:pt x="50232" y="5390"/>
                  </a:lnTo>
                  <a:lnTo>
                    <a:pt x="51095" y="5390"/>
                  </a:lnTo>
                  <a:lnTo>
                    <a:pt x="51957" y="5390"/>
                  </a:lnTo>
                  <a:lnTo>
                    <a:pt x="52604" y="5174"/>
                  </a:lnTo>
                  <a:lnTo>
                    <a:pt x="53035" y="4528"/>
                  </a:lnTo>
                  <a:lnTo>
                    <a:pt x="53035" y="4528"/>
                  </a:lnTo>
                  <a:lnTo>
                    <a:pt x="52388" y="3665"/>
                  </a:lnTo>
                  <a:lnTo>
                    <a:pt x="51095" y="3019"/>
                  </a:lnTo>
                  <a:lnTo>
                    <a:pt x="49801" y="2803"/>
                  </a:lnTo>
                  <a:lnTo>
                    <a:pt x="48292" y="2372"/>
                  </a:lnTo>
                  <a:lnTo>
                    <a:pt x="45705" y="1941"/>
                  </a:lnTo>
                  <a:lnTo>
                    <a:pt x="44411" y="1509"/>
                  </a:lnTo>
                  <a:lnTo>
                    <a:pt x="43549" y="863"/>
                  </a:lnTo>
                  <a:lnTo>
                    <a:pt x="43549" y="863"/>
                  </a:lnTo>
                  <a:lnTo>
                    <a:pt x="42040" y="863"/>
                  </a:lnTo>
                  <a:lnTo>
                    <a:pt x="40531" y="863"/>
                  </a:lnTo>
                  <a:lnTo>
                    <a:pt x="37728" y="1294"/>
                  </a:lnTo>
                  <a:lnTo>
                    <a:pt x="32339" y="2587"/>
                  </a:lnTo>
                  <a:lnTo>
                    <a:pt x="32339" y="2587"/>
                  </a:lnTo>
                  <a:lnTo>
                    <a:pt x="32123" y="3450"/>
                  </a:lnTo>
                  <a:lnTo>
                    <a:pt x="31907" y="3881"/>
                  </a:lnTo>
                  <a:lnTo>
                    <a:pt x="30830" y="5174"/>
                  </a:lnTo>
                  <a:lnTo>
                    <a:pt x="29752" y="6252"/>
                  </a:lnTo>
                  <a:lnTo>
                    <a:pt x="28889" y="7546"/>
                  </a:lnTo>
                  <a:lnTo>
                    <a:pt x="28889" y="7546"/>
                  </a:lnTo>
                  <a:lnTo>
                    <a:pt x="27380" y="7762"/>
                  </a:lnTo>
                  <a:lnTo>
                    <a:pt x="26302" y="8193"/>
                  </a:lnTo>
                  <a:lnTo>
                    <a:pt x="25224" y="8839"/>
                  </a:lnTo>
                  <a:lnTo>
                    <a:pt x="24146" y="9486"/>
                  </a:lnTo>
                  <a:lnTo>
                    <a:pt x="24146" y="9486"/>
                  </a:lnTo>
                  <a:lnTo>
                    <a:pt x="24146" y="10780"/>
                  </a:lnTo>
                  <a:lnTo>
                    <a:pt x="24362" y="11858"/>
                  </a:lnTo>
                  <a:lnTo>
                    <a:pt x="24793" y="12504"/>
                  </a:lnTo>
                  <a:lnTo>
                    <a:pt x="25440" y="12936"/>
                  </a:lnTo>
                  <a:lnTo>
                    <a:pt x="26302" y="13151"/>
                  </a:lnTo>
                  <a:lnTo>
                    <a:pt x="27165" y="12936"/>
                  </a:lnTo>
                  <a:lnTo>
                    <a:pt x="28243" y="12720"/>
                  </a:lnTo>
                  <a:lnTo>
                    <a:pt x="29105" y="12073"/>
                  </a:lnTo>
                  <a:lnTo>
                    <a:pt x="29105" y="12073"/>
                  </a:lnTo>
                  <a:lnTo>
                    <a:pt x="29967" y="13367"/>
                  </a:lnTo>
                  <a:lnTo>
                    <a:pt x="30398" y="14014"/>
                  </a:lnTo>
                  <a:lnTo>
                    <a:pt x="30614" y="14876"/>
                  </a:lnTo>
                  <a:lnTo>
                    <a:pt x="30614" y="14876"/>
                  </a:lnTo>
                  <a:lnTo>
                    <a:pt x="29967" y="15307"/>
                  </a:lnTo>
                  <a:lnTo>
                    <a:pt x="29536" y="15307"/>
                  </a:lnTo>
                  <a:lnTo>
                    <a:pt x="29105" y="15307"/>
                  </a:lnTo>
                  <a:lnTo>
                    <a:pt x="29105" y="15307"/>
                  </a:lnTo>
                  <a:lnTo>
                    <a:pt x="29105" y="14445"/>
                  </a:lnTo>
                  <a:lnTo>
                    <a:pt x="28889" y="14014"/>
                  </a:lnTo>
                  <a:lnTo>
                    <a:pt x="28889" y="13798"/>
                  </a:lnTo>
                  <a:lnTo>
                    <a:pt x="28889" y="13798"/>
                  </a:lnTo>
                  <a:lnTo>
                    <a:pt x="28027" y="13798"/>
                  </a:lnTo>
                  <a:lnTo>
                    <a:pt x="27596" y="14014"/>
                  </a:lnTo>
                  <a:lnTo>
                    <a:pt x="27165" y="14445"/>
                  </a:lnTo>
                  <a:lnTo>
                    <a:pt x="26733" y="14876"/>
                  </a:lnTo>
                  <a:lnTo>
                    <a:pt x="26733" y="14876"/>
                  </a:lnTo>
                  <a:lnTo>
                    <a:pt x="27165" y="16169"/>
                  </a:lnTo>
                  <a:lnTo>
                    <a:pt x="27165" y="16816"/>
                  </a:lnTo>
                  <a:lnTo>
                    <a:pt x="27165" y="17463"/>
                  </a:lnTo>
                  <a:lnTo>
                    <a:pt x="27165" y="17463"/>
                  </a:lnTo>
                  <a:lnTo>
                    <a:pt x="25871" y="17678"/>
                  </a:lnTo>
                  <a:lnTo>
                    <a:pt x="24362" y="17678"/>
                  </a:lnTo>
                  <a:lnTo>
                    <a:pt x="24362" y="17678"/>
                  </a:lnTo>
                  <a:lnTo>
                    <a:pt x="23068" y="19188"/>
                  </a:lnTo>
                  <a:lnTo>
                    <a:pt x="21559" y="20481"/>
                  </a:lnTo>
                  <a:lnTo>
                    <a:pt x="20697" y="21128"/>
                  </a:lnTo>
                  <a:lnTo>
                    <a:pt x="19835" y="21559"/>
                  </a:lnTo>
                  <a:lnTo>
                    <a:pt x="18757" y="21775"/>
                  </a:lnTo>
                  <a:lnTo>
                    <a:pt x="17679" y="21990"/>
                  </a:lnTo>
                  <a:lnTo>
                    <a:pt x="17679" y="21990"/>
                  </a:lnTo>
                  <a:lnTo>
                    <a:pt x="17463" y="22421"/>
                  </a:lnTo>
                  <a:lnTo>
                    <a:pt x="17248" y="22853"/>
                  </a:lnTo>
                  <a:lnTo>
                    <a:pt x="16816" y="22853"/>
                  </a:lnTo>
                  <a:lnTo>
                    <a:pt x="16816" y="22853"/>
                  </a:lnTo>
                  <a:lnTo>
                    <a:pt x="15954" y="22853"/>
                  </a:lnTo>
                  <a:lnTo>
                    <a:pt x="15954" y="22853"/>
                  </a:lnTo>
                  <a:lnTo>
                    <a:pt x="15307" y="22637"/>
                  </a:lnTo>
                  <a:lnTo>
                    <a:pt x="15092" y="22853"/>
                  </a:lnTo>
                  <a:lnTo>
                    <a:pt x="14876" y="23284"/>
                  </a:lnTo>
                  <a:lnTo>
                    <a:pt x="14876" y="23284"/>
                  </a:lnTo>
                  <a:lnTo>
                    <a:pt x="16170" y="23930"/>
                  </a:lnTo>
                  <a:lnTo>
                    <a:pt x="16816" y="24577"/>
                  </a:lnTo>
                  <a:lnTo>
                    <a:pt x="17463" y="25224"/>
                  </a:lnTo>
                  <a:lnTo>
                    <a:pt x="17679" y="26086"/>
                  </a:lnTo>
                  <a:lnTo>
                    <a:pt x="17894" y="26733"/>
                  </a:lnTo>
                  <a:lnTo>
                    <a:pt x="17679" y="27595"/>
                  </a:lnTo>
                  <a:lnTo>
                    <a:pt x="17032" y="28458"/>
                  </a:lnTo>
                  <a:lnTo>
                    <a:pt x="17032" y="28458"/>
                  </a:lnTo>
                  <a:lnTo>
                    <a:pt x="15523" y="28458"/>
                  </a:lnTo>
                  <a:lnTo>
                    <a:pt x="14014" y="28242"/>
                  </a:lnTo>
                  <a:lnTo>
                    <a:pt x="14014" y="28242"/>
                  </a:lnTo>
                  <a:lnTo>
                    <a:pt x="11858" y="28242"/>
                  </a:lnTo>
                  <a:lnTo>
                    <a:pt x="10780" y="28458"/>
                  </a:lnTo>
                  <a:lnTo>
                    <a:pt x="10133" y="28889"/>
                  </a:lnTo>
                  <a:lnTo>
                    <a:pt x="10133" y="28889"/>
                  </a:lnTo>
                  <a:lnTo>
                    <a:pt x="10133" y="29967"/>
                  </a:lnTo>
                  <a:lnTo>
                    <a:pt x="10133" y="30829"/>
                  </a:lnTo>
                  <a:lnTo>
                    <a:pt x="9702" y="32338"/>
                  </a:lnTo>
                  <a:lnTo>
                    <a:pt x="9487" y="33632"/>
                  </a:lnTo>
                  <a:lnTo>
                    <a:pt x="9702" y="34494"/>
                  </a:lnTo>
                  <a:lnTo>
                    <a:pt x="9918" y="35357"/>
                  </a:lnTo>
                  <a:lnTo>
                    <a:pt x="9918" y="35357"/>
                  </a:lnTo>
                  <a:lnTo>
                    <a:pt x="10996" y="35357"/>
                  </a:lnTo>
                  <a:lnTo>
                    <a:pt x="11858" y="35357"/>
                  </a:lnTo>
                  <a:lnTo>
                    <a:pt x="12289" y="36003"/>
                  </a:lnTo>
                  <a:lnTo>
                    <a:pt x="12505" y="36650"/>
                  </a:lnTo>
                  <a:lnTo>
                    <a:pt x="12505" y="36650"/>
                  </a:lnTo>
                  <a:lnTo>
                    <a:pt x="12074" y="37512"/>
                  </a:lnTo>
                  <a:lnTo>
                    <a:pt x="11427" y="38375"/>
                  </a:lnTo>
                  <a:lnTo>
                    <a:pt x="9918" y="39453"/>
                  </a:lnTo>
                  <a:lnTo>
                    <a:pt x="9271" y="40099"/>
                  </a:lnTo>
                  <a:lnTo>
                    <a:pt x="8624" y="40746"/>
                  </a:lnTo>
                  <a:lnTo>
                    <a:pt x="8193" y="41609"/>
                  </a:lnTo>
                  <a:lnTo>
                    <a:pt x="8193" y="42902"/>
                  </a:lnTo>
                  <a:lnTo>
                    <a:pt x="8193" y="42902"/>
                  </a:lnTo>
                  <a:lnTo>
                    <a:pt x="5822" y="44842"/>
                  </a:lnTo>
                  <a:lnTo>
                    <a:pt x="3666" y="46998"/>
                  </a:lnTo>
                  <a:lnTo>
                    <a:pt x="1725" y="49585"/>
                  </a:lnTo>
                  <a:lnTo>
                    <a:pt x="1" y="52172"/>
                  </a:lnTo>
                  <a:lnTo>
                    <a:pt x="1" y="52172"/>
                  </a:lnTo>
                  <a:lnTo>
                    <a:pt x="648" y="53250"/>
                  </a:lnTo>
                  <a:lnTo>
                    <a:pt x="1079" y="54328"/>
                  </a:lnTo>
                  <a:lnTo>
                    <a:pt x="863" y="55622"/>
                  </a:lnTo>
                  <a:lnTo>
                    <a:pt x="648" y="56915"/>
                  </a:lnTo>
                  <a:lnTo>
                    <a:pt x="216" y="59502"/>
                  </a:lnTo>
                  <a:lnTo>
                    <a:pt x="1" y="60796"/>
                  </a:lnTo>
                  <a:lnTo>
                    <a:pt x="1" y="62089"/>
                  </a:lnTo>
                  <a:lnTo>
                    <a:pt x="1" y="62089"/>
                  </a:lnTo>
                  <a:lnTo>
                    <a:pt x="2588" y="64245"/>
                  </a:lnTo>
                  <a:lnTo>
                    <a:pt x="3450" y="65323"/>
                  </a:lnTo>
                  <a:lnTo>
                    <a:pt x="3881" y="66185"/>
                  </a:lnTo>
                  <a:lnTo>
                    <a:pt x="4097" y="67048"/>
                  </a:lnTo>
                  <a:lnTo>
                    <a:pt x="4097" y="67048"/>
                  </a:lnTo>
                  <a:lnTo>
                    <a:pt x="4744" y="67479"/>
                  </a:lnTo>
                  <a:lnTo>
                    <a:pt x="5606" y="67910"/>
                  </a:lnTo>
                  <a:lnTo>
                    <a:pt x="6900" y="69204"/>
                  </a:lnTo>
                  <a:lnTo>
                    <a:pt x="8193" y="70282"/>
                  </a:lnTo>
                  <a:lnTo>
                    <a:pt x="9055" y="70497"/>
                  </a:lnTo>
                  <a:lnTo>
                    <a:pt x="9918" y="70713"/>
                  </a:lnTo>
                  <a:lnTo>
                    <a:pt x="9918" y="70713"/>
                  </a:lnTo>
                  <a:lnTo>
                    <a:pt x="10996" y="70713"/>
                  </a:lnTo>
                  <a:lnTo>
                    <a:pt x="12074" y="70282"/>
                  </a:lnTo>
                  <a:lnTo>
                    <a:pt x="12074" y="70282"/>
                  </a:lnTo>
                  <a:lnTo>
                    <a:pt x="12936" y="70066"/>
                  </a:lnTo>
                  <a:lnTo>
                    <a:pt x="14014" y="69850"/>
                  </a:lnTo>
                  <a:lnTo>
                    <a:pt x="15092" y="69850"/>
                  </a:lnTo>
                  <a:lnTo>
                    <a:pt x="16170" y="70282"/>
                  </a:lnTo>
                  <a:lnTo>
                    <a:pt x="16170" y="70282"/>
                  </a:lnTo>
                  <a:lnTo>
                    <a:pt x="17463" y="69635"/>
                  </a:lnTo>
                  <a:lnTo>
                    <a:pt x="18972" y="68988"/>
                  </a:lnTo>
                  <a:lnTo>
                    <a:pt x="20697" y="68557"/>
                  </a:lnTo>
                  <a:lnTo>
                    <a:pt x="22853" y="68772"/>
                  </a:lnTo>
                  <a:lnTo>
                    <a:pt x="22853" y="68772"/>
                  </a:lnTo>
                  <a:lnTo>
                    <a:pt x="23284" y="69204"/>
                  </a:lnTo>
                  <a:lnTo>
                    <a:pt x="23500" y="69850"/>
                  </a:lnTo>
                  <a:lnTo>
                    <a:pt x="23931" y="70497"/>
                  </a:lnTo>
                  <a:lnTo>
                    <a:pt x="24362" y="70713"/>
                  </a:lnTo>
                  <a:lnTo>
                    <a:pt x="24362" y="70713"/>
                  </a:lnTo>
                  <a:lnTo>
                    <a:pt x="25224" y="70713"/>
                  </a:lnTo>
                  <a:lnTo>
                    <a:pt x="25871" y="70713"/>
                  </a:lnTo>
                  <a:lnTo>
                    <a:pt x="25871" y="70713"/>
                  </a:lnTo>
                  <a:lnTo>
                    <a:pt x="26949" y="70497"/>
                  </a:lnTo>
                  <a:lnTo>
                    <a:pt x="26949" y="70497"/>
                  </a:lnTo>
                  <a:lnTo>
                    <a:pt x="27811" y="71144"/>
                  </a:lnTo>
                  <a:lnTo>
                    <a:pt x="28243" y="71791"/>
                  </a:lnTo>
                  <a:lnTo>
                    <a:pt x="28243" y="72653"/>
                  </a:lnTo>
                  <a:lnTo>
                    <a:pt x="28243" y="73515"/>
                  </a:lnTo>
                  <a:lnTo>
                    <a:pt x="27596" y="75240"/>
                  </a:lnTo>
                  <a:lnTo>
                    <a:pt x="27380" y="76102"/>
                  </a:lnTo>
                  <a:lnTo>
                    <a:pt x="27380" y="76965"/>
                  </a:lnTo>
                  <a:lnTo>
                    <a:pt x="27380" y="76965"/>
                  </a:lnTo>
                  <a:lnTo>
                    <a:pt x="27811" y="77827"/>
                  </a:lnTo>
                  <a:lnTo>
                    <a:pt x="28458" y="78474"/>
                  </a:lnTo>
                  <a:lnTo>
                    <a:pt x="29320" y="79121"/>
                  </a:lnTo>
                  <a:lnTo>
                    <a:pt x="29967" y="79983"/>
                  </a:lnTo>
                  <a:lnTo>
                    <a:pt x="29967" y="79983"/>
                  </a:lnTo>
                  <a:lnTo>
                    <a:pt x="31045" y="81923"/>
                  </a:lnTo>
                  <a:lnTo>
                    <a:pt x="31692" y="83864"/>
                  </a:lnTo>
                  <a:lnTo>
                    <a:pt x="32554" y="87960"/>
                  </a:lnTo>
                  <a:lnTo>
                    <a:pt x="32554" y="87960"/>
                  </a:lnTo>
                  <a:lnTo>
                    <a:pt x="31692" y="89469"/>
                  </a:lnTo>
                  <a:lnTo>
                    <a:pt x="30830" y="91193"/>
                  </a:lnTo>
                  <a:lnTo>
                    <a:pt x="30398" y="92056"/>
                  </a:lnTo>
                  <a:lnTo>
                    <a:pt x="30183" y="92918"/>
                  </a:lnTo>
                  <a:lnTo>
                    <a:pt x="30183" y="93780"/>
                  </a:lnTo>
                  <a:lnTo>
                    <a:pt x="30183" y="94858"/>
                  </a:lnTo>
                  <a:lnTo>
                    <a:pt x="30183" y="94858"/>
                  </a:lnTo>
                  <a:lnTo>
                    <a:pt x="30614" y="95936"/>
                  </a:lnTo>
                  <a:lnTo>
                    <a:pt x="31476" y="97230"/>
                  </a:lnTo>
                  <a:lnTo>
                    <a:pt x="32339" y="98523"/>
                  </a:lnTo>
                  <a:lnTo>
                    <a:pt x="32985" y="100032"/>
                  </a:lnTo>
                  <a:lnTo>
                    <a:pt x="32985" y="100032"/>
                  </a:lnTo>
                  <a:lnTo>
                    <a:pt x="33201" y="101326"/>
                  </a:lnTo>
                  <a:lnTo>
                    <a:pt x="33417" y="102620"/>
                  </a:lnTo>
                  <a:lnTo>
                    <a:pt x="33632" y="103913"/>
                  </a:lnTo>
                  <a:lnTo>
                    <a:pt x="33848" y="105207"/>
                  </a:lnTo>
                  <a:lnTo>
                    <a:pt x="33848" y="105207"/>
                  </a:lnTo>
                  <a:lnTo>
                    <a:pt x="34710" y="106500"/>
                  </a:lnTo>
                  <a:lnTo>
                    <a:pt x="35572" y="107794"/>
                  </a:lnTo>
                  <a:lnTo>
                    <a:pt x="36435" y="109087"/>
                  </a:lnTo>
                  <a:lnTo>
                    <a:pt x="36650" y="109734"/>
                  </a:lnTo>
                  <a:lnTo>
                    <a:pt x="36866" y="110381"/>
                  </a:lnTo>
                  <a:lnTo>
                    <a:pt x="36866" y="110381"/>
                  </a:lnTo>
                  <a:lnTo>
                    <a:pt x="36650" y="111243"/>
                  </a:lnTo>
                  <a:lnTo>
                    <a:pt x="36866" y="112105"/>
                  </a:lnTo>
                  <a:lnTo>
                    <a:pt x="37297" y="112752"/>
                  </a:lnTo>
                  <a:lnTo>
                    <a:pt x="37944" y="113183"/>
                  </a:lnTo>
                  <a:lnTo>
                    <a:pt x="37944" y="113183"/>
                  </a:lnTo>
                  <a:lnTo>
                    <a:pt x="40746" y="112968"/>
                  </a:lnTo>
                  <a:lnTo>
                    <a:pt x="43118" y="112321"/>
                  </a:lnTo>
                  <a:lnTo>
                    <a:pt x="45489" y="111674"/>
                  </a:lnTo>
                  <a:lnTo>
                    <a:pt x="47430" y="110596"/>
                  </a:lnTo>
                  <a:lnTo>
                    <a:pt x="49154" y="109303"/>
                  </a:lnTo>
                  <a:lnTo>
                    <a:pt x="50663" y="107578"/>
                  </a:lnTo>
                  <a:lnTo>
                    <a:pt x="51526" y="105638"/>
                  </a:lnTo>
                  <a:lnTo>
                    <a:pt x="52173" y="103266"/>
                  </a:lnTo>
                  <a:lnTo>
                    <a:pt x="52173" y="103266"/>
                  </a:lnTo>
                  <a:lnTo>
                    <a:pt x="53250" y="103051"/>
                  </a:lnTo>
                  <a:lnTo>
                    <a:pt x="53897" y="102620"/>
                  </a:lnTo>
                  <a:lnTo>
                    <a:pt x="54544" y="101973"/>
                  </a:lnTo>
                  <a:lnTo>
                    <a:pt x="54975" y="101110"/>
                  </a:lnTo>
                  <a:lnTo>
                    <a:pt x="55191" y="100248"/>
                  </a:lnTo>
                  <a:lnTo>
                    <a:pt x="55191" y="99386"/>
                  </a:lnTo>
                  <a:lnTo>
                    <a:pt x="54975" y="98308"/>
                  </a:lnTo>
                  <a:lnTo>
                    <a:pt x="54544" y="97445"/>
                  </a:lnTo>
                  <a:lnTo>
                    <a:pt x="54544" y="97445"/>
                  </a:lnTo>
                  <a:lnTo>
                    <a:pt x="55191" y="96583"/>
                  </a:lnTo>
                  <a:lnTo>
                    <a:pt x="56053" y="95936"/>
                  </a:lnTo>
                  <a:lnTo>
                    <a:pt x="57778" y="94643"/>
                  </a:lnTo>
                  <a:lnTo>
                    <a:pt x="59502" y="93565"/>
                  </a:lnTo>
                  <a:lnTo>
                    <a:pt x="60365" y="92918"/>
                  </a:lnTo>
                  <a:lnTo>
                    <a:pt x="61012" y="92056"/>
                  </a:lnTo>
                  <a:lnTo>
                    <a:pt x="61012" y="92056"/>
                  </a:lnTo>
                  <a:lnTo>
                    <a:pt x="61012" y="90331"/>
                  </a:lnTo>
                  <a:lnTo>
                    <a:pt x="61012" y="89038"/>
                  </a:lnTo>
                  <a:lnTo>
                    <a:pt x="60580" y="86451"/>
                  </a:lnTo>
                  <a:lnTo>
                    <a:pt x="59934" y="84079"/>
                  </a:lnTo>
                  <a:lnTo>
                    <a:pt x="59502" y="82786"/>
                  </a:lnTo>
                  <a:lnTo>
                    <a:pt x="59287" y="81492"/>
                  </a:lnTo>
                  <a:lnTo>
                    <a:pt x="59287" y="81492"/>
                  </a:lnTo>
                  <a:lnTo>
                    <a:pt x="59934" y="79983"/>
                  </a:lnTo>
                  <a:lnTo>
                    <a:pt x="60796" y="78905"/>
                  </a:lnTo>
                  <a:lnTo>
                    <a:pt x="62521" y="76749"/>
                  </a:lnTo>
                  <a:lnTo>
                    <a:pt x="64677" y="74809"/>
                  </a:lnTo>
                  <a:lnTo>
                    <a:pt x="66617" y="72869"/>
                  </a:lnTo>
                  <a:lnTo>
                    <a:pt x="68773" y="70713"/>
                  </a:lnTo>
                  <a:lnTo>
                    <a:pt x="69635" y="69635"/>
                  </a:lnTo>
                  <a:lnTo>
                    <a:pt x="70282" y="68557"/>
                  </a:lnTo>
                  <a:lnTo>
                    <a:pt x="70929" y="67263"/>
                  </a:lnTo>
                  <a:lnTo>
                    <a:pt x="71575" y="65970"/>
                  </a:lnTo>
                  <a:lnTo>
                    <a:pt x="71791" y="64245"/>
                  </a:lnTo>
                  <a:lnTo>
                    <a:pt x="71791" y="62736"/>
                  </a:lnTo>
                  <a:lnTo>
                    <a:pt x="71791" y="62736"/>
                  </a:lnTo>
                  <a:lnTo>
                    <a:pt x="69419" y="63167"/>
                  </a:lnTo>
                  <a:lnTo>
                    <a:pt x="66617" y="63814"/>
                  </a:lnTo>
                  <a:lnTo>
                    <a:pt x="65539" y="63814"/>
                  </a:lnTo>
                  <a:lnTo>
                    <a:pt x="64461" y="63598"/>
                  </a:lnTo>
                  <a:lnTo>
                    <a:pt x="64245" y="63383"/>
                  </a:lnTo>
                  <a:lnTo>
                    <a:pt x="64030" y="62952"/>
                  </a:lnTo>
                  <a:lnTo>
                    <a:pt x="63814" y="62305"/>
                  </a:lnTo>
                  <a:lnTo>
                    <a:pt x="63814" y="61658"/>
                  </a:lnTo>
                  <a:lnTo>
                    <a:pt x="63814" y="61658"/>
                  </a:lnTo>
                  <a:lnTo>
                    <a:pt x="66617" y="61227"/>
                  </a:lnTo>
                  <a:lnTo>
                    <a:pt x="69419" y="60149"/>
                  </a:lnTo>
                  <a:lnTo>
                    <a:pt x="72006" y="58855"/>
                  </a:lnTo>
                  <a:lnTo>
                    <a:pt x="73084" y="58209"/>
                  </a:lnTo>
                  <a:lnTo>
                    <a:pt x="74162" y="57346"/>
                  </a:lnTo>
                  <a:lnTo>
                    <a:pt x="74162" y="57346"/>
                  </a:lnTo>
                  <a:lnTo>
                    <a:pt x="75456" y="56915"/>
                  </a:lnTo>
                  <a:lnTo>
                    <a:pt x="76534" y="56484"/>
                  </a:lnTo>
                  <a:lnTo>
                    <a:pt x="77396" y="55837"/>
                  </a:lnTo>
                  <a:lnTo>
                    <a:pt x="78043" y="54975"/>
                  </a:lnTo>
                  <a:lnTo>
                    <a:pt x="79336" y="53250"/>
                  </a:lnTo>
                  <a:lnTo>
                    <a:pt x="80414" y="51310"/>
                  </a:lnTo>
                  <a:lnTo>
                    <a:pt x="80414" y="51310"/>
                  </a:lnTo>
                  <a:lnTo>
                    <a:pt x="79983" y="50663"/>
                  </a:lnTo>
                  <a:lnTo>
                    <a:pt x="79336" y="50232"/>
                  </a:lnTo>
                  <a:lnTo>
                    <a:pt x="78043" y="49370"/>
                  </a:lnTo>
                  <a:lnTo>
                    <a:pt x="76965" y="48723"/>
                  </a:lnTo>
                  <a:lnTo>
                    <a:pt x="76318" y="48076"/>
                  </a:lnTo>
                  <a:lnTo>
                    <a:pt x="76103" y="47429"/>
                  </a:lnTo>
                  <a:lnTo>
                    <a:pt x="76103" y="47429"/>
                  </a:lnTo>
                  <a:lnTo>
                    <a:pt x="75456" y="48076"/>
                  </a:lnTo>
                  <a:lnTo>
                    <a:pt x="74593" y="48723"/>
                  </a:lnTo>
                  <a:lnTo>
                    <a:pt x="73300" y="49154"/>
                  </a:lnTo>
                  <a:lnTo>
                    <a:pt x="71791" y="49154"/>
                  </a:lnTo>
                  <a:lnTo>
                    <a:pt x="71791" y="49154"/>
                  </a:lnTo>
                  <a:lnTo>
                    <a:pt x="71575" y="48292"/>
                  </a:lnTo>
                  <a:lnTo>
                    <a:pt x="71144" y="47429"/>
                  </a:lnTo>
                  <a:lnTo>
                    <a:pt x="70497" y="46783"/>
                  </a:lnTo>
                  <a:lnTo>
                    <a:pt x="69635" y="46351"/>
                  </a:lnTo>
                  <a:lnTo>
                    <a:pt x="68988" y="45705"/>
                  </a:lnTo>
                  <a:lnTo>
                    <a:pt x="68341" y="45058"/>
                  </a:lnTo>
                  <a:lnTo>
                    <a:pt x="67910" y="44196"/>
                  </a:lnTo>
                  <a:lnTo>
                    <a:pt x="67695" y="43118"/>
                  </a:lnTo>
                  <a:lnTo>
                    <a:pt x="67695" y="43118"/>
                  </a:lnTo>
                  <a:lnTo>
                    <a:pt x="68341" y="42902"/>
                  </a:lnTo>
                  <a:lnTo>
                    <a:pt x="68988" y="42687"/>
                  </a:lnTo>
                  <a:lnTo>
                    <a:pt x="68988" y="42687"/>
                  </a:lnTo>
                  <a:lnTo>
                    <a:pt x="70497" y="44196"/>
                  </a:lnTo>
                  <a:lnTo>
                    <a:pt x="72006" y="45705"/>
                  </a:lnTo>
                  <a:lnTo>
                    <a:pt x="73084" y="46351"/>
                  </a:lnTo>
                  <a:lnTo>
                    <a:pt x="74162" y="46567"/>
                  </a:lnTo>
                  <a:lnTo>
                    <a:pt x="75456" y="46567"/>
                  </a:lnTo>
                  <a:lnTo>
                    <a:pt x="76749" y="46136"/>
                  </a:lnTo>
                  <a:lnTo>
                    <a:pt x="76749" y="46136"/>
                  </a:lnTo>
                  <a:lnTo>
                    <a:pt x="77180" y="46998"/>
                  </a:lnTo>
                  <a:lnTo>
                    <a:pt x="77827" y="47429"/>
                  </a:lnTo>
                  <a:lnTo>
                    <a:pt x="78690" y="47861"/>
                  </a:lnTo>
                  <a:lnTo>
                    <a:pt x="79552" y="48076"/>
                  </a:lnTo>
                  <a:lnTo>
                    <a:pt x="81708" y="48292"/>
                  </a:lnTo>
                  <a:lnTo>
                    <a:pt x="83864" y="48076"/>
                  </a:lnTo>
                  <a:lnTo>
                    <a:pt x="83864" y="48076"/>
                  </a:lnTo>
                  <a:lnTo>
                    <a:pt x="86882" y="48076"/>
                  </a:lnTo>
                  <a:lnTo>
                    <a:pt x="86882" y="48076"/>
                  </a:lnTo>
                  <a:lnTo>
                    <a:pt x="87744" y="48939"/>
                  </a:lnTo>
                  <a:lnTo>
                    <a:pt x="88391" y="49585"/>
                  </a:lnTo>
                  <a:lnTo>
                    <a:pt x="89469" y="50232"/>
                  </a:lnTo>
                  <a:lnTo>
                    <a:pt x="90331" y="50879"/>
                  </a:lnTo>
                  <a:lnTo>
                    <a:pt x="90331" y="50879"/>
                  </a:lnTo>
                  <a:lnTo>
                    <a:pt x="90331" y="51310"/>
                  </a:lnTo>
                  <a:lnTo>
                    <a:pt x="90331" y="51526"/>
                  </a:lnTo>
                  <a:lnTo>
                    <a:pt x="90762" y="52172"/>
                  </a:lnTo>
                  <a:lnTo>
                    <a:pt x="92056" y="53250"/>
                  </a:lnTo>
                  <a:lnTo>
                    <a:pt x="92056" y="53250"/>
                  </a:lnTo>
                  <a:lnTo>
                    <a:pt x="92487" y="53035"/>
                  </a:lnTo>
                  <a:lnTo>
                    <a:pt x="92918" y="52819"/>
                  </a:lnTo>
                  <a:lnTo>
                    <a:pt x="92918" y="52819"/>
                  </a:lnTo>
                  <a:lnTo>
                    <a:pt x="93349" y="52603"/>
                  </a:lnTo>
                  <a:lnTo>
                    <a:pt x="93996" y="52388"/>
                  </a:lnTo>
                  <a:lnTo>
                    <a:pt x="93996" y="52388"/>
                  </a:lnTo>
                  <a:lnTo>
                    <a:pt x="94212" y="54759"/>
                  </a:lnTo>
                  <a:lnTo>
                    <a:pt x="94859" y="56700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55837"/>
                  </a:lnTo>
                  <a:lnTo>
                    <a:pt x="95936" y="51526"/>
                  </a:lnTo>
                  <a:lnTo>
                    <a:pt x="95505" y="47214"/>
                  </a:lnTo>
                  <a:lnTo>
                    <a:pt x="94643" y="43118"/>
                  </a:lnTo>
                  <a:lnTo>
                    <a:pt x="93781" y="39022"/>
                  </a:lnTo>
                  <a:lnTo>
                    <a:pt x="92703" y="34925"/>
                  </a:lnTo>
                  <a:lnTo>
                    <a:pt x="91409" y="31045"/>
                  </a:lnTo>
                  <a:lnTo>
                    <a:pt x="89900" y="27164"/>
                  </a:lnTo>
                  <a:lnTo>
                    <a:pt x="88175" y="23499"/>
                  </a:lnTo>
                  <a:lnTo>
                    <a:pt x="86451" y="19834"/>
                  </a:lnTo>
                  <a:lnTo>
                    <a:pt x="84295" y="16169"/>
                  </a:lnTo>
                  <a:lnTo>
                    <a:pt x="82139" y="12720"/>
                  </a:lnTo>
                  <a:lnTo>
                    <a:pt x="79983" y="9486"/>
                  </a:lnTo>
                  <a:lnTo>
                    <a:pt x="77396" y="6252"/>
                  </a:lnTo>
                  <a:lnTo>
                    <a:pt x="74809" y="3019"/>
                  </a:lnTo>
                  <a:lnTo>
                    <a:pt x="72006" y="0"/>
                  </a:lnTo>
                  <a:lnTo>
                    <a:pt x="72006" y="0"/>
                  </a:lnTo>
                  <a:lnTo>
                    <a:pt x="71791" y="863"/>
                  </a:lnTo>
                  <a:lnTo>
                    <a:pt x="72006" y="1725"/>
                  </a:lnTo>
                  <a:lnTo>
                    <a:pt x="72222" y="1941"/>
                  </a:lnTo>
                  <a:lnTo>
                    <a:pt x="72438" y="2372"/>
                  </a:lnTo>
                  <a:lnTo>
                    <a:pt x="73731" y="28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>
              <a:off x="4707350" y="1973575"/>
              <a:ext cx="328800" cy="172500"/>
            </a:xfrm>
            <a:custGeom>
              <a:rect b="b" l="l" r="r" t="t"/>
              <a:pathLst>
                <a:path extrusionOk="0" fill="none" h="6900" w="13152">
                  <a:moveTo>
                    <a:pt x="2156" y="648"/>
                  </a:moveTo>
                  <a:lnTo>
                    <a:pt x="2156" y="648"/>
                  </a:lnTo>
                  <a:lnTo>
                    <a:pt x="2803" y="432"/>
                  </a:lnTo>
                  <a:lnTo>
                    <a:pt x="3234" y="648"/>
                  </a:lnTo>
                  <a:lnTo>
                    <a:pt x="4097" y="1079"/>
                  </a:lnTo>
                  <a:lnTo>
                    <a:pt x="4743" y="1726"/>
                  </a:lnTo>
                  <a:lnTo>
                    <a:pt x="5390" y="2372"/>
                  </a:lnTo>
                  <a:lnTo>
                    <a:pt x="5390" y="2372"/>
                  </a:lnTo>
                  <a:lnTo>
                    <a:pt x="6037" y="2372"/>
                  </a:lnTo>
                  <a:lnTo>
                    <a:pt x="6468" y="2372"/>
                  </a:lnTo>
                  <a:lnTo>
                    <a:pt x="7115" y="1941"/>
                  </a:lnTo>
                  <a:lnTo>
                    <a:pt x="7115" y="1941"/>
                  </a:lnTo>
                  <a:lnTo>
                    <a:pt x="7115" y="1510"/>
                  </a:lnTo>
                  <a:lnTo>
                    <a:pt x="6899" y="1294"/>
                  </a:lnTo>
                  <a:lnTo>
                    <a:pt x="6684" y="1294"/>
                  </a:lnTo>
                  <a:lnTo>
                    <a:pt x="6468" y="863"/>
                  </a:lnTo>
                  <a:lnTo>
                    <a:pt x="6468" y="863"/>
                  </a:lnTo>
                  <a:lnTo>
                    <a:pt x="6899" y="432"/>
                  </a:lnTo>
                  <a:lnTo>
                    <a:pt x="7546" y="216"/>
                  </a:lnTo>
                  <a:lnTo>
                    <a:pt x="8193" y="1"/>
                  </a:lnTo>
                  <a:lnTo>
                    <a:pt x="9055" y="1"/>
                  </a:lnTo>
                  <a:lnTo>
                    <a:pt x="9055" y="1"/>
                  </a:lnTo>
                  <a:lnTo>
                    <a:pt x="9055" y="648"/>
                  </a:lnTo>
                  <a:lnTo>
                    <a:pt x="8840" y="1079"/>
                  </a:lnTo>
                  <a:lnTo>
                    <a:pt x="8624" y="1294"/>
                  </a:lnTo>
                  <a:lnTo>
                    <a:pt x="8408" y="1726"/>
                  </a:lnTo>
                  <a:lnTo>
                    <a:pt x="8408" y="1726"/>
                  </a:lnTo>
                  <a:lnTo>
                    <a:pt x="8840" y="2372"/>
                  </a:lnTo>
                  <a:lnTo>
                    <a:pt x="9702" y="2803"/>
                  </a:lnTo>
                  <a:lnTo>
                    <a:pt x="11211" y="3450"/>
                  </a:lnTo>
                  <a:lnTo>
                    <a:pt x="11858" y="3881"/>
                  </a:lnTo>
                  <a:lnTo>
                    <a:pt x="12505" y="4313"/>
                  </a:lnTo>
                  <a:lnTo>
                    <a:pt x="13151" y="4959"/>
                  </a:lnTo>
                  <a:lnTo>
                    <a:pt x="13151" y="5822"/>
                  </a:lnTo>
                  <a:lnTo>
                    <a:pt x="13151" y="5822"/>
                  </a:lnTo>
                  <a:lnTo>
                    <a:pt x="11858" y="6253"/>
                  </a:lnTo>
                  <a:lnTo>
                    <a:pt x="10780" y="6253"/>
                  </a:lnTo>
                  <a:lnTo>
                    <a:pt x="9486" y="6037"/>
                  </a:lnTo>
                  <a:lnTo>
                    <a:pt x="8408" y="5822"/>
                  </a:lnTo>
                  <a:lnTo>
                    <a:pt x="8408" y="5822"/>
                  </a:lnTo>
                  <a:lnTo>
                    <a:pt x="6899" y="5390"/>
                  </a:lnTo>
                  <a:lnTo>
                    <a:pt x="5606" y="5175"/>
                  </a:lnTo>
                  <a:lnTo>
                    <a:pt x="4312" y="5390"/>
                  </a:lnTo>
                  <a:lnTo>
                    <a:pt x="3666" y="5606"/>
                  </a:lnTo>
                  <a:lnTo>
                    <a:pt x="3019" y="6037"/>
                  </a:lnTo>
                  <a:lnTo>
                    <a:pt x="3019" y="6037"/>
                  </a:lnTo>
                  <a:lnTo>
                    <a:pt x="2588" y="6253"/>
                  </a:lnTo>
                  <a:lnTo>
                    <a:pt x="2372" y="6037"/>
                  </a:lnTo>
                  <a:lnTo>
                    <a:pt x="2372" y="6037"/>
                  </a:lnTo>
                  <a:lnTo>
                    <a:pt x="2156" y="5822"/>
                  </a:lnTo>
                  <a:lnTo>
                    <a:pt x="1941" y="5822"/>
                  </a:lnTo>
                  <a:lnTo>
                    <a:pt x="1941" y="5822"/>
                  </a:lnTo>
                  <a:lnTo>
                    <a:pt x="1294" y="6037"/>
                  </a:lnTo>
                  <a:lnTo>
                    <a:pt x="1078" y="6468"/>
                  </a:lnTo>
                  <a:lnTo>
                    <a:pt x="1078" y="6468"/>
                  </a:lnTo>
                  <a:lnTo>
                    <a:pt x="647" y="6684"/>
                  </a:lnTo>
                  <a:lnTo>
                    <a:pt x="432" y="6900"/>
                  </a:lnTo>
                  <a:lnTo>
                    <a:pt x="1" y="6900"/>
                  </a:lnTo>
                  <a:lnTo>
                    <a:pt x="1" y="6900"/>
                  </a:lnTo>
                  <a:lnTo>
                    <a:pt x="216" y="5390"/>
                  </a:lnTo>
                  <a:lnTo>
                    <a:pt x="432" y="3666"/>
                  </a:lnTo>
                  <a:lnTo>
                    <a:pt x="1078" y="1941"/>
                  </a:lnTo>
                  <a:lnTo>
                    <a:pt x="1510" y="1294"/>
                  </a:lnTo>
                  <a:lnTo>
                    <a:pt x="2156" y="6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4286950" y="1493900"/>
              <a:ext cx="382700" cy="291075"/>
            </a:xfrm>
            <a:custGeom>
              <a:rect b="b" l="l" r="r" t="t"/>
              <a:pathLst>
                <a:path extrusionOk="0" fill="none" h="11643" w="15308">
                  <a:moveTo>
                    <a:pt x="5606" y="8840"/>
                  </a:moveTo>
                  <a:lnTo>
                    <a:pt x="5606" y="8840"/>
                  </a:lnTo>
                  <a:lnTo>
                    <a:pt x="5606" y="8409"/>
                  </a:lnTo>
                  <a:lnTo>
                    <a:pt x="5390" y="8193"/>
                  </a:lnTo>
                  <a:lnTo>
                    <a:pt x="5175" y="7977"/>
                  </a:lnTo>
                  <a:lnTo>
                    <a:pt x="5175" y="7546"/>
                  </a:lnTo>
                  <a:lnTo>
                    <a:pt x="5175" y="7546"/>
                  </a:lnTo>
                  <a:lnTo>
                    <a:pt x="5822" y="7115"/>
                  </a:lnTo>
                  <a:lnTo>
                    <a:pt x="6253" y="6684"/>
                  </a:lnTo>
                  <a:lnTo>
                    <a:pt x="6684" y="6468"/>
                  </a:lnTo>
                  <a:lnTo>
                    <a:pt x="7115" y="5821"/>
                  </a:lnTo>
                  <a:lnTo>
                    <a:pt x="7115" y="5821"/>
                  </a:lnTo>
                  <a:lnTo>
                    <a:pt x="6900" y="5390"/>
                  </a:lnTo>
                  <a:lnTo>
                    <a:pt x="6468" y="5175"/>
                  </a:lnTo>
                  <a:lnTo>
                    <a:pt x="6037" y="4959"/>
                  </a:lnTo>
                  <a:lnTo>
                    <a:pt x="5822" y="4528"/>
                  </a:lnTo>
                  <a:lnTo>
                    <a:pt x="5822" y="4528"/>
                  </a:lnTo>
                  <a:lnTo>
                    <a:pt x="5822" y="3666"/>
                  </a:lnTo>
                  <a:lnTo>
                    <a:pt x="6253" y="3019"/>
                  </a:lnTo>
                  <a:lnTo>
                    <a:pt x="6684" y="2588"/>
                  </a:lnTo>
                  <a:lnTo>
                    <a:pt x="7331" y="2157"/>
                  </a:lnTo>
                  <a:lnTo>
                    <a:pt x="8624" y="1510"/>
                  </a:lnTo>
                  <a:lnTo>
                    <a:pt x="9055" y="1079"/>
                  </a:lnTo>
                  <a:lnTo>
                    <a:pt x="9271" y="216"/>
                  </a:lnTo>
                  <a:lnTo>
                    <a:pt x="9271" y="216"/>
                  </a:lnTo>
                  <a:lnTo>
                    <a:pt x="10349" y="1"/>
                  </a:lnTo>
                  <a:lnTo>
                    <a:pt x="10996" y="216"/>
                  </a:lnTo>
                  <a:lnTo>
                    <a:pt x="11211" y="432"/>
                  </a:lnTo>
                  <a:lnTo>
                    <a:pt x="11211" y="432"/>
                  </a:lnTo>
                  <a:lnTo>
                    <a:pt x="11211" y="1079"/>
                  </a:lnTo>
                  <a:lnTo>
                    <a:pt x="10780" y="1294"/>
                  </a:lnTo>
                  <a:lnTo>
                    <a:pt x="10133" y="1725"/>
                  </a:lnTo>
                  <a:lnTo>
                    <a:pt x="9271" y="2157"/>
                  </a:lnTo>
                  <a:lnTo>
                    <a:pt x="9055" y="2372"/>
                  </a:lnTo>
                  <a:lnTo>
                    <a:pt x="8840" y="2803"/>
                  </a:lnTo>
                  <a:lnTo>
                    <a:pt x="8840" y="2803"/>
                  </a:lnTo>
                  <a:lnTo>
                    <a:pt x="8624" y="3881"/>
                  </a:lnTo>
                  <a:lnTo>
                    <a:pt x="8840" y="4528"/>
                  </a:lnTo>
                  <a:lnTo>
                    <a:pt x="9271" y="5175"/>
                  </a:lnTo>
                  <a:lnTo>
                    <a:pt x="9702" y="5390"/>
                  </a:lnTo>
                  <a:lnTo>
                    <a:pt x="10133" y="5606"/>
                  </a:lnTo>
                  <a:lnTo>
                    <a:pt x="10780" y="5606"/>
                  </a:lnTo>
                  <a:lnTo>
                    <a:pt x="12289" y="5606"/>
                  </a:lnTo>
                  <a:lnTo>
                    <a:pt x="12289" y="5606"/>
                  </a:lnTo>
                  <a:lnTo>
                    <a:pt x="13798" y="5390"/>
                  </a:lnTo>
                  <a:lnTo>
                    <a:pt x="14661" y="5606"/>
                  </a:lnTo>
                  <a:lnTo>
                    <a:pt x="15307" y="5821"/>
                  </a:lnTo>
                  <a:lnTo>
                    <a:pt x="15307" y="5821"/>
                  </a:lnTo>
                  <a:lnTo>
                    <a:pt x="13798" y="6037"/>
                  </a:lnTo>
                  <a:lnTo>
                    <a:pt x="12074" y="6037"/>
                  </a:lnTo>
                  <a:lnTo>
                    <a:pt x="10780" y="6468"/>
                  </a:lnTo>
                  <a:lnTo>
                    <a:pt x="10349" y="6684"/>
                  </a:lnTo>
                  <a:lnTo>
                    <a:pt x="9918" y="7331"/>
                  </a:lnTo>
                  <a:lnTo>
                    <a:pt x="9918" y="7331"/>
                  </a:lnTo>
                  <a:lnTo>
                    <a:pt x="10133" y="7331"/>
                  </a:lnTo>
                  <a:lnTo>
                    <a:pt x="10780" y="7331"/>
                  </a:lnTo>
                  <a:lnTo>
                    <a:pt x="10780" y="7331"/>
                  </a:lnTo>
                  <a:lnTo>
                    <a:pt x="11211" y="7331"/>
                  </a:lnTo>
                  <a:lnTo>
                    <a:pt x="11642" y="7331"/>
                  </a:lnTo>
                  <a:lnTo>
                    <a:pt x="11858" y="7546"/>
                  </a:lnTo>
                  <a:lnTo>
                    <a:pt x="11858" y="8193"/>
                  </a:lnTo>
                  <a:lnTo>
                    <a:pt x="11858" y="8193"/>
                  </a:lnTo>
                  <a:lnTo>
                    <a:pt x="11427" y="8409"/>
                  </a:lnTo>
                  <a:lnTo>
                    <a:pt x="11211" y="8409"/>
                  </a:lnTo>
                  <a:lnTo>
                    <a:pt x="10780" y="8193"/>
                  </a:lnTo>
                  <a:lnTo>
                    <a:pt x="10780" y="8193"/>
                  </a:lnTo>
                  <a:lnTo>
                    <a:pt x="10349" y="7977"/>
                  </a:lnTo>
                  <a:lnTo>
                    <a:pt x="9918" y="7977"/>
                  </a:lnTo>
                  <a:lnTo>
                    <a:pt x="9918" y="7977"/>
                  </a:lnTo>
                  <a:lnTo>
                    <a:pt x="9487" y="8409"/>
                  </a:lnTo>
                  <a:lnTo>
                    <a:pt x="9055" y="8840"/>
                  </a:lnTo>
                  <a:lnTo>
                    <a:pt x="9055" y="9702"/>
                  </a:lnTo>
                  <a:lnTo>
                    <a:pt x="9055" y="10564"/>
                  </a:lnTo>
                  <a:lnTo>
                    <a:pt x="9055" y="10564"/>
                  </a:lnTo>
                  <a:lnTo>
                    <a:pt x="8409" y="10780"/>
                  </a:lnTo>
                  <a:lnTo>
                    <a:pt x="7762" y="10996"/>
                  </a:lnTo>
                  <a:lnTo>
                    <a:pt x="6684" y="10996"/>
                  </a:lnTo>
                  <a:lnTo>
                    <a:pt x="6684" y="10996"/>
                  </a:lnTo>
                  <a:lnTo>
                    <a:pt x="5175" y="10996"/>
                  </a:lnTo>
                  <a:lnTo>
                    <a:pt x="4528" y="11211"/>
                  </a:lnTo>
                  <a:lnTo>
                    <a:pt x="3881" y="11642"/>
                  </a:lnTo>
                  <a:lnTo>
                    <a:pt x="3881" y="11642"/>
                  </a:lnTo>
                  <a:lnTo>
                    <a:pt x="3450" y="11427"/>
                  </a:lnTo>
                  <a:lnTo>
                    <a:pt x="3019" y="11211"/>
                  </a:lnTo>
                  <a:lnTo>
                    <a:pt x="1941" y="11427"/>
                  </a:lnTo>
                  <a:lnTo>
                    <a:pt x="1941" y="11427"/>
                  </a:lnTo>
                  <a:lnTo>
                    <a:pt x="648" y="11427"/>
                  </a:lnTo>
                  <a:lnTo>
                    <a:pt x="216" y="11211"/>
                  </a:lnTo>
                  <a:lnTo>
                    <a:pt x="1" y="10780"/>
                  </a:lnTo>
                  <a:lnTo>
                    <a:pt x="1" y="10780"/>
                  </a:lnTo>
                  <a:lnTo>
                    <a:pt x="1510" y="10564"/>
                  </a:lnTo>
                  <a:lnTo>
                    <a:pt x="3019" y="10133"/>
                  </a:lnTo>
                  <a:lnTo>
                    <a:pt x="5606" y="884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3893525" y="2016700"/>
              <a:ext cx="1029425" cy="398850"/>
            </a:xfrm>
            <a:custGeom>
              <a:rect b="b" l="l" r="r" t="t"/>
              <a:pathLst>
                <a:path extrusionOk="0" fill="none" h="15954" w="41177">
                  <a:moveTo>
                    <a:pt x="36865" y="14660"/>
                  </a:moveTo>
                  <a:lnTo>
                    <a:pt x="36865" y="14660"/>
                  </a:lnTo>
                  <a:lnTo>
                    <a:pt x="36219" y="14660"/>
                  </a:lnTo>
                  <a:lnTo>
                    <a:pt x="35787" y="14876"/>
                  </a:lnTo>
                  <a:lnTo>
                    <a:pt x="35356" y="15092"/>
                  </a:lnTo>
                  <a:lnTo>
                    <a:pt x="34925" y="15307"/>
                  </a:lnTo>
                  <a:lnTo>
                    <a:pt x="34925" y="15307"/>
                  </a:lnTo>
                  <a:lnTo>
                    <a:pt x="33847" y="15307"/>
                  </a:lnTo>
                  <a:lnTo>
                    <a:pt x="32985" y="15092"/>
                  </a:lnTo>
                  <a:lnTo>
                    <a:pt x="31044" y="14229"/>
                  </a:lnTo>
                  <a:lnTo>
                    <a:pt x="31044" y="14229"/>
                  </a:lnTo>
                  <a:lnTo>
                    <a:pt x="29535" y="13798"/>
                  </a:lnTo>
                  <a:lnTo>
                    <a:pt x="28242" y="13367"/>
                  </a:lnTo>
                  <a:lnTo>
                    <a:pt x="26948" y="13367"/>
                  </a:lnTo>
                  <a:lnTo>
                    <a:pt x="25439" y="13582"/>
                  </a:lnTo>
                  <a:lnTo>
                    <a:pt x="25439" y="13582"/>
                  </a:lnTo>
                  <a:lnTo>
                    <a:pt x="25224" y="14229"/>
                  </a:lnTo>
                  <a:lnTo>
                    <a:pt x="25224" y="14876"/>
                  </a:lnTo>
                  <a:lnTo>
                    <a:pt x="25224" y="15523"/>
                  </a:lnTo>
                  <a:lnTo>
                    <a:pt x="25008" y="15954"/>
                  </a:lnTo>
                  <a:lnTo>
                    <a:pt x="25008" y="15954"/>
                  </a:lnTo>
                  <a:lnTo>
                    <a:pt x="22421" y="15092"/>
                  </a:lnTo>
                  <a:lnTo>
                    <a:pt x="20265" y="14014"/>
                  </a:lnTo>
                  <a:lnTo>
                    <a:pt x="17894" y="13151"/>
                  </a:lnTo>
                  <a:lnTo>
                    <a:pt x="15522" y="12289"/>
                  </a:lnTo>
                  <a:lnTo>
                    <a:pt x="15522" y="12289"/>
                  </a:lnTo>
                  <a:lnTo>
                    <a:pt x="15738" y="11427"/>
                  </a:lnTo>
                  <a:lnTo>
                    <a:pt x="15953" y="10349"/>
                  </a:lnTo>
                  <a:lnTo>
                    <a:pt x="15953" y="9486"/>
                  </a:lnTo>
                  <a:lnTo>
                    <a:pt x="15522" y="8624"/>
                  </a:lnTo>
                  <a:lnTo>
                    <a:pt x="15522" y="8624"/>
                  </a:lnTo>
                  <a:lnTo>
                    <a:pt x="11857" y="8840"/>
                  </a:lnTo>
                  <a:lnTo>
                    <a:pt x="8408" y="8840"/>
                  </a:lnTo>
                  <a:lnTo>
                    <a:pt x="8408" y="8840"/>
                  </a:lnTo>
                  <a:lnTo>
                    <a:pt x="7761" y="8840"/>
                  </a:lnTo>
                  <a:lnTo>
                    <a:pt x="7114" y="9055"/>
                  </a:lnTo>
                  <a:lnTo>
                    <a:pt x="5821" y="9486"/>
                  </a:lnTo>
                  <a:lnTo>
                    <a:pt x="4743" y="10133"/>
                  </a:lnTo>
                  <a:lnTo>
                    <a:pt x="3449" y="10564"/>
                  </a:lnTo>
                  <a:lnTo>
                    <a:pt x="3449" y="10564"/>
                  </a:lnTo>
                  <a:lnTo>
                    <a:pt x="2587" y="10780"/>
                  </a:lnTo>
                  <a:lnTo>
                    <a:pt x="1725" y="10780"/>
                  </a:lnTo>
                  <a:lnTo>
                    <a:pt x="647" y="10564"/>
                  </a:lnTo>
                  <a:lnTo>
                    <a:pt x="216" y="10349"/>
                  </a:lnTo>
                  <a:lnTo>
                    <a:pt x="0" y="9917"/>
                  </a:lnTo>
                  <a:lnTo>
                    <a:pt x="0" y="9917"/>
                  </a:lnTo>
                  <a:lnTo>
                    <a:pt x="431" y="9702"/>
                  </a:lnTo>
                  <a:lnTo>
                    <a:pt x="1294" y="9271"/>
                  </a:lnTo>
                  <a:lnTo>
                    <a:pt x="2803" y="8840"/>
                  </a:lnTo>
                  <a:lnTo>
                    <a:pt x="4096" y="8408"/>
                  </a:lnTo>
                  <a:lnTo>
                    <a:pt x="4743" y="8193"/>
                  </a:lnTo>
                  <a:lnTo>
                    <a:pt x="5174" y="7546"/>
                  </a:lnTo>
                  <a:lnTo>
                    <a:pt x="5174" y="7546"/>
                  </a:lnTo>
                  <a:lnTo>
                    <a:pt x="5174" y="6684"/>
                  </a:lnTo>
                  <a:lnTo>
                    <a:pt x="5605" y="5821"/>
                  </a:lnTo>
                  <a:lnTo>
                    <a:pt x="6036" y="5175"/>
                  </a:lnTo>
                  <a:lnTo>
                    <a:pt x="6683" y="4743"/>
                  </a:lnTo>
                  <a:lnTo>
                    <a:pt x="8192" y="3665"/>
                  </a:lnTo>
                  <a:lnTo>
                    <a:pt x="8624" y="3019"/>
                  </a:lnTo>
                  <a:lnTo>
                    <a:pt x="9055" y="2156"/>
                  </a:lnTo>
                  <a:lnTo>
                    <a:pt x="9055" y="2156"/>
                  </a:lnTo>
                  <a:lnTo>
                    <a:pt x="10564" y="2372"/>
                  </a:lnTo>
                  <a:lnTo>
                    <a:pt x="11857" y="2156"/>
                  </a:lnTo>
                  <a:lnTo>
                    <a:pt x="12935" y="1725"/>
                  </a:lnTo>
                  <a:lnTo>
                    <a:pt x="14013" y="863"/>
                  </a:lnTo>
                  <a:lnTo>
                    <a:pt x="14013" y="863"/>
                  </a:lnTo>
                  <a:lnTo>
                    <a:pt x="14876" y="1725"/>
                  </a:lnTo>
                  <a:lnTo>
                    <a:pt x="15522" y="2372"/>
                  </a:lnTo>
                  <a:lnTo>
                    <a:pt x="17463" y="3665"/>
                  </a:lnTo>
                  <a:lnTo>
                    <a:pt x="19403" y="4959"/>
                  </a:lnTo>
                  <a:lnTo>
                    <a:pt x="20912" y="6253"/>
                  </a:lnTo>
                  <a:lnTo>
                    <a:pt x="20912" y="6253"/>
                  </a:lnTo>
                  <a:lnTo>
                    <a:pt x="21127" y="6684"/>
                  </a:lnTo>
                  <a:lnTo>
                    <a:pt x="20912" y="7115"/>
                  </a:lnTo>
                  <a:lnTo>
                    <a:pt x="20696" y="7546"/>
                  </a:lnTo>
                  <a:lnTo>
                    <a:pt x="20696" y="7546"/>
                  </a:lnTo>
                  <a:lnTo>
                    <a:pt x="21127" y="7546"/>
                  </a:lnTo>
                  <a:lnTo>
                    <a:pt x="21559" y="7546"/>
                  </a:lnTo>
                  <a:lnTo>
                    <a:pt x="21990" y="6899"/>
                  </a:lnTo>
                  <a:lnTo>
                    <a:pt x="21990" y="6253"/>
                  </a:lnTo>
                  <a:lnTo>
                    <a:pt x="21990" y="6037"/>
                  </a:lnTo>
                  <a:lnTo>
                    <a:pt x="21774" y="5821"/>
                  </a:lnTo>
                  <a:lnTo>
                    <a:pt x="21774" y="5821"/>
                  </a:lnTo>
                  <a:lnTo>
                    <a:pt x="21774" y="5606"/>
                  </a:lnTo>
                  <a:lnTo>
                    <a:pt x="21990" y="5390"/>
                  </a:lnTo>
                  <a:lnTo>
                    <a:pt x="22852" y="5390"/>
                  </a:lnTo>
                  <a:lnTo>
                    <a:pt x="22852" y="5390"/>
                  </a:lnTo>
                  <a:lnTo>
                    <a:pt x="23068" y="5390"/>
                  </a:lnTo>
                  <a:lnTo>
                    <a:pt x="23068" y="5390"/>
                  </a:lnTo>
                  <a:lnTo>
                    <a:pt x="22421" y="4743"/>
                  </a:lnTo>
                  <a:lnTo>
                    <a:pt x="21559" y="4097"/>
                  </a:lnTo>
                  <a:lnTo>
                    <a:pt x="19834" y="3019"/>
                  </a:lnTo>
                  <a:lnTo>
                    <a:pt x="19187" y="2588"/>
                  </a:lnTo>
                  <a:lnTo>
                    <a:pt x="18325" y="1941"/>
                  </a:lnTo>
                  <a:lnTo>
                    <a:pt x="17894" y="1078"/>
                  </a:lnTo>
                  <a:lnTo>
                    <a:pt x="17463" y="1"/>
                  </a:lnTo>
                  <a:lnTo>
                    <a:pt x="17463" y="1"/>
                  </a:lnTo>
                  <a:lnTo>
                    <a:pt x="18325" y="216"/>
                  </a:lnTo>
                  <a:lnTo>
                    <a:pt x="19187" y="432"/>
                  </a:lnTo>
                  <a:lnTo>
                    <a:pt x="20912" y="1725"/>
                  </a:lnTo>
                  <a:lnTo>
                    <a:pt x="22421" y="2803"/>
                  </a:lnTo>
                  <a:lnTo>
                    <a:pt x="23283" y="3234"/>
                  </a:lnTo>
                  <a:lnTo>
                    <a:pt x="24146" y="3665"/>
                  </a:lnTo>
                  <a:lnTo>
                    <a:pt x="24146" y="3665"/>
                  </a:lnTo>
                  <a:lnTo>
                    <a:pt x="24361" y="4743"/>
                  </a:lnTo>
                  <a:lnTo>
                    <a:pt x="24577" y="5390"/>
                  </a:lnTo>
                  <a:lnTo>
                    <a:pt x="25439" y="6684"/>
                  </a:lnTo>
                  <a:lnTo>
                    <a:pt x="26302" y="7977"/>
                  </a:lnTo>
                  <a:lnTo>
                    <a:pt x="26733" y="8624"/>
                  </a:lnTo>
                  <a:lnTo>
                    <a:pt x="26948" y="9271"/>
                  </a:lnTo>
                  <a:lnTo>
                    <a:pt x="26948" y="9271"/>
                  </a:lnTo>
                  <a:lnTo>
                    <a:pt x="27811" y="9271"/>
                  </a:lnTo>
                  <a:lnTo>
                    <a:pt x="27811" y="9271"/>
                  </a:lnTo>
                  <a:lnTo>
                    <a:pt x="28242" y="8840"/>
                  </a:lnTo>
                  <a:lnTo>
                    <a:pt x="28457" y="8408"/>
                  </a:lnTo>
                  <a:lnTo>
                    <a:pt x="28889" y="8193"/>
                  </a:lnTo>
                  <a:lnTo>
                    <a:pt x="29320" y="7977"/>
                  </a:lnTo>
                  <a:lnTo>
                    <a:pt x="29320" y="7977"/>
                  </a:lnTo>
                  <a:lnTo>
                    <a:pt x="29320" y="7330"/>
                  </a:lnTo>
                  <a:lnTo>
                    <a:pt x="29104" y="7115"/>
                  </a:lnTo>
                  <a:lnTo>
                    <a:pt x="28673" y="6684"/>
                  </a:lnTo>
                  <a:lnTo>
                    <a:pt x="28026" y="6253"/>
                  </a:lnTo>
                  <a:lnTo>
                    <a:pt x="28026" y="6037"/>
                  </a:lnTo>
                  <a:lnTo>
                    <a:pt x="28026" y="5606"/>
                  </a:lnTo>
                  <a:lnTo>
                    <a:pt x="28026" y="5606"/>
                  </a:lnTo>
                  <a:lnTo>
                    <a:pt x="28673" y="5390"/>
                  </a:lnTo>
                  <a:lnTo>
                    <a:pt x="29104" y="5175"/>
                  </a:lnTo>
                  <a:lnTo>
                    <a:pt x="29104" y="5175"/>
                  </a:lnTo>
                  <a:lnTo>
                    <a:pt x="29751" y="4743"/>
                  </a:lnTo>
                  <a:lnTo>
                    <a:pt x="29967" y="4743"/>
                  </a:lnTo>
                  <a:lnTo>
                    <a:pt x="30182" y="4959"/>
                  </a:lnTo>
                  <a:lnTo>
                    <a:pt x="30182" y="4959"/>
                  </a:lnTo>
                  <a:lnTo>
                    <a:pt x="30829" y="5606"/>
                  </a:lnTo>
                  <a:lnTo>
                    <a:pt x="31044" y="6468"/>
                  </a:lnTo>
                  <a:lnTo>
                    <a:pt x="31907" y="7977"/>
                  </a:lnTo>
                  <a:lnTo>
                    <a:pt x="32338" y="8624"/>
                  </a:lnTo>
                  <a:lnTo>
                    <a:pt x="32769" y="9271"/>
                  </a:lnTo>
                  <a:lnTo>
                    <a:pt x="33631" y="9702"/>
                  </a:lnTo>
                  <a:lnTo>
                    <a:pt x="34709" y="9702"/>
                  </a:lnTo>
                  <a:lnTo>
                    <a:pt x="34709" y="9702"/>
                  </a:lnTo>
                  <a:lnTo>
                    <a:pt x="35356" y="9702"/>
                  </a:lnTo>
                  <a:lnTo>
                    <a:pt x="35572" y="9486"/>
                  </a:lnTo>
                  <a:lnTo>
                    <a:pt x="35572" y="9486"/>
                  </a:lnTo>
                  <a:lnTo>
                    <a:pt x="36003" y="9055"/>
                  </a:lnTo>
                  <a:lnTo>
                    <a:pt x="36434" y="9055"/>
                  </a:lnTo>
                  <a:lnTo>
                    <a:pt x="36434" y="9055"/>
                  </a:lnTo>
                  <a:lnTo>
                    <a:pt x="37081" y="9486"/>
                  </a:lnTo>
                  <a:lnTo>
                    <a:pt x="37943" y="9917"/>
                  </a:lnTo>
                  <a:lnTo>
                    <a:pt x="37943" y="9917"/>
                  </a:lnTo>
                  <a:lnTo>
                    <a:pt x="38590" y="9702"/>
                  </a:lnTo>
                  <a:lnTo>
                    <a:pt x="39237" y="9486"/>
                  </a:lnTo>
                  <a:lnTo>
                    <a:pt x="39883" y="9271"/>
                  </a:lnTo>
                  <a:lnTo>
                    <a:pt x="40746" y="9271"/>
                  </a:lnTo>
                  <a:lnTo>
                    <a:pt x="40746" y="9271"/>
                  </a:lnTo>
                  <a:lnTo>
                    <a:pt x="40961" y="9917"/>
                  </a:lnTo>
                  <a:lnTo>
                    <a:pt x="41177" y="10780"/>
                  </a:lnTo>
                  <a:lnTo>
                    <a:pt x="40961" y="12289"/>
                  </a:lnTo>
                  <a:lnTo>
                    <a:pt x="40315" y="13798"/>
                  </a:lnTo>
                  <a:lnTo>
                    <a:pt x="39668" y="15092"/>
                  </a:lnTo>
                  <a:lnTo>
                    <a:pt x="39668" y="15092"/>
                  </a:lnTo>
                  <a:lnTo>
                    <a:pt x="39237" y="15092"/>
                  </a:lnTo>
                  <a:lnTo>
                    <a:pt x="38806" y="15092"/>
                  </a:lnTo>
                  <a:lnTo>
                    <a:pt x="38159" y="14876"/>
                  </a:lnTo>
                  <a:lnTo>
                    <a:pt x="38159" y="14876"/>
                  </a:lnTo>
                  <a:lnTo>
                    <a:pt x="37512" y="14660"/>
                  </a:lnTo>
                  <a:lnTo>
                    <a:pt x="36865" y="1466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4885200" y="2485600"/>
              <a:ext cx="269525" cy="404250"/>
            </a:xfrm>
            <a:custGeom>
              <a:rect b="b" l="l" r="r" t="t"/>
              <a:pathLst>
                <a:path extrusionOk="0" fill="none" h="16170" w="10781">
                  <a:moveTo>
                    <a:pt x="4097" y="9055"/>
                  </a:moveTo>
                  <a:lnTo>
                    <a:pt x="4097" y="9055"/>
                  </a:lnTo>
                  <a:lnTo>
                    <a:pt x="3881" y="7546"/>
                  </a:lnTo>
                  <a:lnTo>
                    <a:pt x="3450" y="6468"/>
                  </a:lnTo>
                  <a:lnTo>
                    <a:pt x="2803" y="5175"/>
                  </a:lnTo>
                  <a:lnTo>
                    <a:pt x="2157" y="4312"/>
                  </a:lnTo>
                  <a:lnTo>
                    <a:pt x="863" y="2156"/>
                  </a:lnTo>
                  <a:lnTo>
                    <a:pt x="432" y="1078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94" y="1"/>
                  </a:lnTo>
                  <a:lnTo>
                    <a:pt x="1294" y="1"/>
                  </a:lnTo>
                  <a:lnTo>
                    <a:pt x="3666" y="3019"/>
                  </a:lnTo>
                  <a:lnTo>
                    <a:pt x="4744" y="4528"/>
                  </a:lnTo>
                  <a:lnTo>
                    <a:pt x="5391" y="6468"/>
                  </a:lnTo>
                  <a:lnTo>
                    <a:pt x="5391" y="6468"/>
                  </a:lnTo>
                  <a:lnTo>
                    <a:pt x="5822" y="7115"/>
                  </a:lnTo>
                  <a:lnTo>
                    <a:pt x="6468" y="7977"/>
                  </a:lnTo>
                  <a:lnTo>
                    <a:pt x="7762" y="9271"/>
                  </a:lnTo>
                  <a:lnTo>
                    <a:pt x="8409" y="10133"/>
                  </a:lnTo>
                  <a:lnTo>
                    <a:pt x="8840" y="10780"/>
                  </a:lnTo>
                  <a:lnTo>
                    <a:pt x="9055" y="11427"/>
                  </a:lnTo>
                  <a:lnTo>
                    <a:pt x="8840" y="12289"/>
                  </a:lnTo>
                  <a:lnTo>
                    <a:pt x="8840" y="12289"/>
                  </a:lnTo>
                  <a:lnTo>
                    <a:pt x="9487" y="12936"/>
                  </a:lnTo>
                  <a:lnTo>
                    <a:pt x="10133" y="14014"/>
                  </a:lnTo>
                  <a:lnTo>
                    <a:pt x="10780" y="16170"/>
                  </a:lnTo>
                  <a:lnTo>
                    <a:pt x="10780" y="16170"/>
                  </a:lnTo>
                  <a:lnTo>
                    <a:pt x="9702" y="15523"/>
                  </a:lnTo>
                  <a:lnTo>
                    <a:pt x="8624" y="14876"/>
                  </a:lnTo>
                  <a:lnTo>
                    <a:pt x="6900" y="12936"/>
                  </a:lnTo>
                  <a:lnTo>
                    <a:pt x="4097" y="905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5160075" y="1973575"/>
              <a:ext cx="199450" cy="274900"/>
            </a:xfrm>
            <a:custGeom>
              <a:rect b="b" l="l" r="r" t="t"/>
              <a:pathLst>
                <a:path extrusionOk="0" fill="none" h="10996" w="7978">
                  <a:moveTo>
                    <a:pt x="7762" y="10565"/>
                  </a:moveTo>
                  <a:lnTo>
                    <a:pt x="7762" y="10565"/>
                  </a:lnTo>
                  <a:lnTo>
                    <a:pt x="7115" y="10780"/>
                  </a:lnTo>
                  <a:lnTo>
                    <a:pt x="6468" y="10996"/>
                  </a:lnTo>
                  <a:lnTo>
                    <a:pt x="5822" y="10780"/>
                  </a:lnTo>
                  <a:lnTo>
                    <a:pt x="5175" y="10565"/>
                  </a:lnTo>
                  <a:lnTo>
                    <a:pt x="3881" y="9918"/>
                  </a:lnTo>
                  <a:lnTo>
                    <a:pt x="3019" y="9055"/>
                  </a:lnTo>
                  <a:lnTo>
                    <a:pt x="3019" y="9055"/>
                  </a:lnTo>
                  <a:lnTo>
                    <a:pt x="3235" y="7978"/>
                  </a:lnTo>
                  <a:lnTo>
                    <a:pt x="3450" y="7546"/>
                  </a:lnTo>
                  <a:lnTo>
                    <a:pt x="3666" y="7331"/>
                  </a:lnTo>
                  <a:lnTo>
                    <a:pt x="3666" y="7331"/>
                  </a:lnTo>
                  <a:lnTo>
                    <a:pt x="2803" y="6037"/>
                  </a:lnTo>
                  <a:lnTo>
                    <a:pt x="1725" y="4959"/>
                  </a:lnTo>
                  <a:lnTo>
                    <a:pt x="863" y="3881"/>
                  </a:lnTo>
                  <a:lnTo>
                    <a:pt x="1" y="2372"/>
                  </a:lnTo>
                  <a:lnTo>
                    <a:pt x="1" y="2372"/>
                  </a:lnTo>
                  <a:lnTo>
                    <a:pt x="863" y="1294"/>
                  </a:lnTo>
                  <a:lnTo>
                    <a:pt x="1941" y="648"/>
                  </a:lnTo>
                  <a:lnTo>
                    <a:pt x="3235" y="216"/>
                  </a:lnTo>
                  <a:lnTo>
                    <a:pt x="5175" y="1"/>
                  </a:lnTo>
                  <a:lnTo>
                    <a:pt x="5175" y="1"/>
                  </a:lnTo>
                  <a:lnTo>
                    <a:pt x="5175" y="648"/>
                  </a:lnTo>
                  <a:lnTo>
                    <a:pt x="5390" y="1079"/>
                  </a:lnTo>
                  <a:lnTo>
                    <a:pt x="5390" y="1510"/>
                  </a:lnTo>
                  <a:lnTo>
                    <a:pt x="5390" y="1510"/>
                  </a:lnTo>
                  <a:lnTo>
                    <a:pt x="4528" y="1510"/>
                  </a:lnTo>
                  <a:lnTo>
                    <a:pt x="4097" y="1726"/>
                  </a:lnTo>
                  <a:lnTo>
                    <a:pt x="3666" y="1941"/>
                  </a:lnTo>
                  <a:lnTo>
                    <a:pt x="3235" y="2372"/>
                  </a:lnTo>
                  <a:lnTo>
                    <a:pt x="3235" y="2372"/>
                  </a:lnTo>
                  <a:lnTo>
                    <a:pt x="4097" y="3666"/>
                  </a:lnTo>
                  <a:lnTo>
                    <a:pt x="5175" y="4744"/>
                  </a:lnTo>
                  <a:lnTo>
                    <a:pt x="6468" y="5390"/>
                  </a:lnTo>
                  <a:lnTo>
                    <a:pt x="7546" y="6037"/>
                  </a:lnTo>
                  <a:lnTo>
                    <a:pt x="7546" y="6037"/>
                  </a:lnTo>
                  <a:lnTo>
                    <a:pt x="7762" y="6468"/>
                  </a:lnTo>
                  <a:lnTo>
                    <a:pt x="7546" y="6468"/>
                  </a:lnTo>
                  <a:lnTo>
                    <a:pt x="6900" y="6684"/>
                  </a:lnTo>
                  <a:lnTo>
                    <a:pt x="6900" y="6684"/>
                  </a:lnTo>
                  <a:lnTo>
                    <a:pt x="6468" y="6684"/>
                  </a:lnTo>
                  <a:lnTo>
                    <a:pt x="6468" y="6684"/>
                  </a:lnTo>
                  <a:lnTo>
                    <a:pt x="6684" y="7115"/>
                  </a:lnTo>
                  <a:lnTo>
                    <a:pt x="6900" y="7546"/>
                  </a:lnTo>
                  <a:lnTo>
                    <a:pt x="7546" y="8624"/>
                  </a:lnTo>
                  <a:lnTo>
                    <a:pt x="7977" y="9487"/>
                  </a:lnTo>
                  <a:lnTo>
                    <a:pt x="7977" y="9918"/>
                  </a:lnTo>
                  <a:lnTo>
                    <a:pt x="7762" y="1056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1678375" y="2415525"/>
              <a:ext cx="91650" cy="194075"/>
            </a:xfrm>
            <a:custGeom>
              <a:rect b="b" l="l" r="r" t="t"/>
              <a:pathLst>
                <a:path extrusionOk="0" h="7763" w="3666">
                  <a:moveTo>
                    <a:pt x="3665" y="7762"/>
                  </a:moveTo>
                  <a:lnTo>
                    <a:pt x="3665" y="7762"/>
                  </a:lnTo>
                  <a:lnTo>
                    <a:pt x="647" y="1"/>
                  </a:lnTo>
                  <a:lnTo>
                    <a:pt x="647" y="1"/>
                  </a:lnTo>
                  <a:lnTo>
                    <a:pt x="0" y="3881"/>
                  </a:lnTo>
                  <a:lnTo>
                    <a:pt x="0" y="3881"/>
                  </a:lnTo>
                  <a:lnTo>
                    <a:pt x="647" y="4313"/>
                  </a:lnTo>
                  <a:lnTo>
                    <a:pt x="1294" y="4744"/>
                  </a:lnTo>
                  <a:lnTo>
                    <a:pt x="1294" y="4744"/>
                  </a:lnTo>
                  <a:lnTo>
                    <a:pt x="1294" y="5391"/>
                  </a:lnTo>
                  <a:lnTo>
                    <a:pt x="1294" y="6037"/>
                  </a:lnTo>
                  <a:lnTo>
                    <a:pt x="1941" y="6900"/>
                  </a:lnTo>
                  <a:lnTo>
                    <a:pt x="2803" y="7546"/>
                  </a:lnTo>
                  <a:lnTo>
                    <a:pt x="3234" y="7762"/>
                  </a:lnTo>
                  <a:lnTo>
                    <a:pt x="3665" y="7762"/>
                  </a:lnTo>
                  <a:lnTo>
                    <a:pt x="3665" y="7762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1699925" y="1294475"/>
              <a:ext cx="1988800" cy="3444025"/>
            </a:xfrm>
            <a:custGeom>
              <a:rect b="b" l="l" r="r" t="t"/>
              <a:pathLst>
                <a:path extrusionOk="0" h="137761" w="79552">
                  <a:moveTo>
                    <a:pt x="78689" y="83217"/>
                  </a:moveTo>
                  <a:lnTo>
                    <a:pt x="78689" y="83217"/>
                  </a:lnTo>
                  <a:lnTo>
                    <a:pt x="77396" y="83002"/>
                  </a:lnTo>
                  <a:lnTo>
                    <a:pt x="76318" y="82571"/>
                  </a:lnTo>
                  <a:lnTo>
                    <a:pt x="74378" y="81493"/>
                  </a:lnTo>
                  <a:lnTo>
                    <a:pt x="73300" y="80846"/>
                  </a:lnTo>
                  <a:lnTo>
                    <a:pt x="72222" y="80630"/>
                  </a:lnTo>
                  <a:lnTo>
                    <a:pt x="70928" y="80415"/>
                  </a:lnTo>
                  <a:lnTo>
                    <a:pt x="69204" y="80630"/>
                  </a:lnTo>
                  <a:lnTo>
                    <a:pt x="69204" y="80630"/>
                  </a:lnTo>
                  <a:lnTo>
                    <a:pt x="68773" y="79768"/>
                  </a:lnTo>
                  <a:lnTo>
                    <a:pt x="68126" y="79121"/>
                  </a:lnTo>
                  <a:lnTo>
                    <a:pt x="67263" y="78906"/>
                  </a:lnTo>
                  <a:lnTo>
                    <a:pt x="66186" y="78690"/>
                  </a:lnTo>
                  <a:lnTo>
                    <a:pt x="64461" y="78259"/>
                  </a:lnTo>
                  <a:lnTo>
                    <a:pt x="63814" y="77828"/>
                  </a:lnTo>
                  <a:lnTo>
                    <a:pt x="63167" y="76965"/>
                  </a:lnTo>
                  <a:lnTo>
                    <a:pt x="63167" y="76965"/>
                  </a:lnTo>
                  <a:lnTo>
                    <a:pt x="63167" y="76534"/>
                  </a:lnTo>
                  <a:lnTo>
                    <a:pt x="63167" y="76103"/>
                  </a:lnTo>
                  <a:lnTo>
                    <a:pt x="62736" y="75456"/>
                  </a:lnTo>
                  <a:lnTo>
                    <a:pt x="62305" y="74378"/>
                  </a:lnTo>
                  <a:lnTo>
                    <a:pt x="62089" y="73947"/>
                  </a:lnTo>
                  <a:lnTo>
                    <a:pt x="62089" y="73300"/>
                  </a:lnTo>
                  <a:lnTo>
                    <a:pt x="62089" y="73300"/>
                  </a:lnTo>
                  <a:lnTo>
                    <a:pt x="61443" y="72654"/>
                  </a:lnTo>
                  <a:lnTo>
                    <a:pt x="60796" y="72222"/>
                  </a:lnTo>
                  <a:lnTo>
                    <a:pt x="59934" y="71791"/>
                  </a:lnTo>
                  <a:lnTo>
                    <a:pt x="59071" y="71791"/>
                  </a:lnTo>
                  <a:lnTo>
                    <a:pt x="57346" y="71576"/>
                  </a:lnTo>
                  <a:lnTo>
                    <a:pt x="56484" y="71576"/>
                  </a:lnTo>
                  <a:lnTo>
                    <a:pt x="55837" y="71360"/>
                  </a:lnTo>
                  <a:lnTo>
                    <a:pt x="55837" y="71360"/>
                  </a:lnTo>
                  <a:lnTo>
                    <a:pt x="55191" y="70929"/>
                  </a:lnTo>
                  <a:lnTo>
                    <a:pt x="54759" y="70498"/>
                  </a:lnTo>
                  <a:lnTo>
                    <a:pt x="53897" y="69635"/>
                  </a:lnTo>
                  <a:lnTo>
                    <a:pt x="53250" y="68773"/>
                  </a:lnTo>
                  <a:lnTo>
                    <a:pt x="52604" y="68342"/>
                  </a:lnTo>
                  <a:lnTo>
                    <a:pt x="51957" y="68342"/>
                  </a:lnTo>
                  <a:lnTo>
                    <a:pt x="51957" y="68342"/>
                  </a:lnTo>
                  <a:lnTo>
                    <a:pt x="51741" y="67264"/>
                  </a:lnTo>
                  <a:lnTo>
                    <a:pt x="51310" y="66402"/>
                  </a:lnTo>
                  <a:lnTo>
                    <a:pt x="51310" y="66402"/>
                  </a:lnTo>
                  <a:lnTo>
                    <a:pt x="51094" y="66833"/>
                  </a:lnTo>
                  <a:lnTo>
                    <a:pt x="50663" y="66833"/>
                  </a:lnTo>
                  <a:lnTo>
                    <a:pt x="50232" y="66402"/>
                  </a:lnTo>
                  <a:lnTo>
                    <a:pt x="50232" y="66402"/>
                  </a:lnTo>
                  <a:lnTo>
                    <a:pt x="49801" y="66186"/>
                  </a:lnTo>
                  <a:lnTo>
                    <a:pt x="49154" y="66186"/>
                  </a:lnTo>
                  <a:lnTo>
                    <a:pt x="49154" y="66186"/>
                  </a:lnTo>
                  <a:lnTo>
                    <a:pt x="48292" y="66402"/>
                  </a:lnTo>
                  <a:lnTo>
                    <a:pt x="47430" y="66617"/>
                  </a:lnTo>
                  <a:lnTo>
                    <a:pt x="46567" y="66617"/>
                  </a:lnTo>
                  <a:lnTo>
                    <a:pt x="45705" y="66402"/>
                  </a:lnTo>
                  <a:lnTo>
                    <a:pt x="44196" y="65755"/>
                  </a:lnTo>
                  <a:lnTo>
                    <a:pt x="42471" y="65108"/>
                  </a:lnTo>
                  <a:lnTo>
                    <a:pt x="42471" y="65108"/>
                  </a:lnTo>
                  <a:lnTo>
                    <a:pt x="42040" y="65108"/>
                  </a:lnTo>
                  <a:lnTo>
                    <a:pt x="41609" y="65324"/>
                  </a:lnTo>
                  <a:lnTo>
                    <a:pt x="41609" y="65324"/>
                  </a:lnTo>
                  <a:lnTo>
                    <a:pt x="41393" y="65755"/>
                  </a:lnTo>
                  <a:lnTo>
                    <a:pt x="40746" y="65755"/>
                  </a:lnTo>
                  <a:lnTo>
                    <a:pt x="40746" y="65755"/>
                  </a:lnTo>
                  <a:lnTo>
                    <a:pt x="40746" y="65324"/>
                  </a:lnTo>
                  <a:lnTo>
                    <a:pt x="40962" y="64892"/>
                  </a:lnTo>
                  <a:lnTo>
                    <a:pt x="40962" y="64461"/>
                  </a:lnTo>
                  <a:lnTo>
                    <a:pt x="40531" y="64246"/>
                  </a:lnTo>
                  <a:lnTo>
                    <a:pt x="40531" y="64246"/>
                  </a:lnTo>
                  <a:lnTo>
                    <a:pt x="39884" y="64892"/>
                  </a:lnTo>
                  <a:lnTo>
                    <a:pt x="38806" y="65324"/>
                  </a:lnTo>
                  <a:lnTo>
                    <a:pt x="37944" y="65755"/>
                  </a:lnTo>
                  <a:lnTo>
                    <a:pt x="36866" y="65970"/>
                  </a:lnTo>
                  <a:lnTo>
                    <a:pt x="36866" y="65970"/>
                  </a:lnTo>
                  <a:lnTo>
                    <a:pt x="36219" y="66617"/>
                  </a:lnTo>
                  <a:lnTo>
                    <a:pt x="36003" y="67479"/>
                  </a:lnTo>
                  <a:lnTo>
                    <a:pt x="35572" y="68126"/>
                  </a:lnTo>
                  <a:lnTo>
                    <a:pt x="35141" y="68342"/>
                  </a:lnTo>
                  <a:lnTo>
                    <a:pt x="34710" y="68557"/>
                  </a:lnTo>
                  <a:lnTo>
                    <a:pt x="34710" y="68557"/>
                  </a:lnTo>
                  <a:lnTo>
                    <a:pt x="34279" y="68126"/>
                  </a:lnTo>
                  <a:lnTo>
                    <a:pt x="33632" y="67911"/>
                  </a:lnTo>
                  <a:lnTo>
                    <a:pt x="32554" y="67695"/>
                  </a:lnTo>
                  <a:lnTo>
                    <a:pt x="31261" y="67695"/>
                  </a:lnTo>
                  <a:lnTo>
                    <a:pt x="29967" y="68342"/>
                  </a:lnTo>
                  <a:lnTo>
                    <a:pt x="29967" y="68342"/>
                  </a:lnTo>
                  <a:lnTo>
                    <a:pt x="29320" y="67911"/>
                  </a:lnTo>
                  <a:lnTo>
                    <a:pt x="28674" y="67264"/>
                  </a:lnTo>
                  <a:lnTo>
                    <a:pt x="28242" y="66617"/>
                  </a:lnTo>
                  <a:lnTo>
                    <a:pt x="27811" y="65755"/>
                  </a:lnTo>
                  <a:lnTo>
                    <a:pt x="27811" y="65755"/>
                  </a:lnTo>
                  <a:lnTo>
                    <a:pt x="28242" y="63599"/>
                  </a:lnTo>
                  <a:lnTo>
                    <a:pt x="28674" y="61227"/>
                  </a:lnTo>
                  <a:lnTo>
                    <a:pt x="28674" y="61227"/>
                  </a:lnTo>
                  <a:lnTo>
                    <a:pt x="28027" y="60796"/>
                  </a:lnTo>
                  <a:lnTo>
                    <a:pt x="27380" y="60581"/>
                  </a:lnTo>
                  <a:lnTo>
                    <a:pt x="25871" y="60581"/>
                  </a:lnTo>
                  <a:lnTo>
                    <a:pt x="25871" y="60581"/>
                  </a:lnTo>
                  <a:lnTo>
                    <a:pt x="24577" y="60581"/>
                  </a:lnTo>
                  <a:lnTo>
                    <a:pt x="23284" y="60365"/>
                  </a:lnTo>
                  <a:lnTo>
                    <a:pt x="23284" y="60365"/>
                  </a:lnTo>
                  <a:lnTo>
                    <a:pt x="23931" y="59072"/>
                  </a:lnTo>
                  <a:lnTo>
                    <a:pt x="24577" y="57778"/>
                  </a:lnTo>
                  <a:lnTo>
                    <a:pt x="25009" y="56485"/>
                  </a:lnTo>
                  <a:lnTo>
                    <a:pt x="25440" y="54760"/>
                  </a:lnTo>
                  <a:lnTo>
                    <a:pt x="25440" y="54760"/>
                  </a:lnTo>
                  <a:lnTo>
                    <a:pt x="25224" y="54544"/>
                  </a:lnTo>
                  <a:lnTo>
                    <a:pt x="24793" y="54329"/>
                  </a:lnTo>
                  <a:lnTo>
                    <a:pt x="23931" y="54329"/>
                  </a:lnTo>
                  <a:lnTo>
                    <a:pt x="22422" y="54760"/>
                  </a:lnTo>
                  <a:lnTo>
                    <a:pt x="22422" y="54760"/>
                  </a:lnTo>
                  <a:lnTo>
                    <a:pt x="22206" y="55622"/>
                  </a:lnTo>
                  <a:lnTo>
                    <a:pt x="21775" y="56269"/>
                  </a:lnTo>
                  <a:lnTo>
                    <a:pt x="21128" y="56700"/>
                  </a:lnTo>
                  <a:lnTo>
                    <a:pt x="20481" y="57347"/>
                  </a:lnTo>
                  <a:lnTo>
                    <a:pt x="19835" y="57563"/>
                  </a:lnTo>
                  <a:lnTo>
                    <a:pt x="18972" y="57778"/>
                  </a:lnTo>
                  <a:lnTo>
                    <a:pt x="17894" y="57778"/>
                  </a:lnTo>
                  <a:lnTo>
                    <a:pt x="16816" y="57778"/>
                  </a:lnTo>
                  <a:lnTo>
                    <a:pt x="16816" y="57778"/>
                  </a:lnTo>
                  <a:lnTo>
                    <a:pt x="15738" y="56916"/>
                  </a:lnTo>
                  <a:lnTo>
                    <a:pt x="15307" y="55838"/>
                  </a:lnTo>
                  <a:lnTo>
                    <a:pt x="15092" y="54760"/>
                  </a:lnTo>
                  <a:lnTo>
                    <a:pt x="15092" y="53466"/>
                  </a:lnTo>
                  <a:lnTo>
                    <a:pt x="15307" y="52173"/>
                  </a:lnTo>
                  <a:lnTo>
                    <a:pt x="15738" y="50664"/>
                  </a:lnTo>
                  <a:lnTo>
                    <a:pt x="16385" y="48077"/>
                  </a:lnTo>
                  <a:lnTo>
                    <a:pt x="16385" y="48077"/>
                  </a:lnTo>
                  <a:lnTo>
                    <a:pt x="18110" y="46999"/>
                  </a:lnTo>
                  <a:lnTo>
                    <a:pt x="19835" y="46136"/>
                  </a:lnTo>
                  <a:lnTo>
                    <a:pt x="20912" y="45705"/>
                  </a:lnTo>
                  <a:lnTo>
                    <a:pt x="21990" y="45705"/>
                  </a:lnTo>
                  <a:lnTo>
                    <a:pt x="23068" y="45921"/>
                  </a:lnTo>
                  <a:lnTo>
                    <a:pt x="24362" y="46352"/>
                  </a:lnTo>
                  <a:lnTo>
                    <a:pt x="24362" y="46352"/>
                  </a:lnTo>
                  <a:lnTo>
                    <a:pt x="25009" y="45705"/>
                  </a:lnTo>
                  <a:lnTo>
                    <a:pt x="25871" y="45274"/>
                  </a:lnTo>
                  <a:lnTo>
                    <a:pt x="26949" y="45059"/>
                  </a:lnTo>
                  <a:lnTo>
                    <a:pt x="28027" y="45059"/>
                  </a:lnTo>
                  <a:lnTo>
                    <a:pt x="29105" y="45059"/>
                  </a:lnTo>
                  <a:lnTo>
                    <a:pt x="30183" y="45490"/>
                  </a:lnTo>
                  <a:lnTo>
                    <a:pt x="31045" y="45705"/>
                  </a:lnTo>
                  <a:lnTo>
                    <a:pt x="31692" y="46352"/>
                  </a:lnTo>
                  <a:lnTo>
                    <a:pt x="31692" y="46352"/>
                  </a:lnTo>
                  <a:lnTo>
                    <a:pt x="31692" y="47214"/>
                  </a:lnTo>
                  <a:lnTo>
                    <a:pt x="31476" y="48077"/>
                  </a:lnTo>
                  <a:lnTo>
                    <a:pt x="31476" y="48077"/>
                  </a:lnTo>
                  <a:lnTo>
                    <a:pt x="32554" y="48723"/>
                  </a:lnTo>
                  <a:lnTo>
                    <a:pt x="33416" y="48939"/>
                  </a:lnTo>
                  <a:lnTo>
                    <a:pt x="34279" y="48939"/>
                  </a:lnTo>
                  <a:lnTo>
                    <a:pt x="34279" y="48939"/>
                  </a:lnTo>
                  <a:lnTo>
                    <a:pt x="34063" y="46783"/>
                  </a:lnTo>
                  <a:lnTo>
                    <a:pt x="33848" y="45705"/>
                  </a:lnTo>
                  <a:lnTo>
                    <a:pt x="33848" y="44412"/>
                  </a:lnTo>
                  <a:lnTo>
                    <a:pt x="33848" y="44412"/>
                  </a:lnTo>
                  <a:lnTo>
                    <a:pt x="34494" y="43549"/>
                  </a:lnTo>
                  <a:lnTo>
                    <a:pt x="35357" y="42903"/>
                  </a:lnTo>
                  <a:lnTo>
                    <a:pt x="37297" y="41609"/>
                  </a:lnTo>
                  <a:lnTo>
                    <a:pt x="41393" y="39238"/>
                  </a:lnTo>
                  <a:lnTo>
                    <a:pt x="41393" y="39238"/>
                  </a:lnTo>
                  <a:lnTo>
                    <a:pt x="41393" y="36866"/>
                  </a:lnTo>
                  <a:lnTo>
                    <a:pt x="41393" y="36866"/>
                  </a:lnTo>
                  <a:lnTo>
                    <a:pt x="42471" y="36866"/>
                  </a:lnTo>
                  <a:lnTo>
                    <a:pt x="42471" y="36866"/>
                  </a:lnTo>
                  <a:lnTo>
                    <a:pt x="43118" y="36004"/>
                  </a:lnTo>
                  <a:lnTo>
                    <a:pt x="43549" y="35357"/>
                  </a:lnTo>
                  <a:lnTo>
                    <a:pt x="45058" y="34279"/>
                  </a:lnTo>
                  <a:lnTo>
                    <a:pt x="46783" y="33417"/>
                  </a:lnTo>
                  <a:lnTo>
                    <a:pt x="48723" y="32770"/>
                  </a:lnTo>
                  <a:lnTo>
                    <a:pt x="48723" y="32770"/>
                  </a:lnTo>
                  <a:lnTo>
                    <a:pt x="48939" y="31908"/>
                  </a:lnTo>
                  <a:lnTo>
                    <a:pt x="49370" y="31045"/>
                  </a:lnTo>
                  <a:lnTo>
                    <a:pt x="50017" y="30614"/>
                  </a:lnTo>
                  <a:lnTo>
                    <a:pt x="50879" y="30183"/>
                  </a:lnTo>
                  <a:lnTo>
                    <a:pt x="52819" y="29752"/>
                  </a:lnTo>
                  <a:lnTo>
                    <a:pt x="54544" y="29105"/>
                  </a:lnTo>
                  <a:lnTo>
                    <a:pt x="54544" y="29105"/>
                  </a:lnTo>
                  <a:lnTo>
                    <a:pt x="54113" y="29752"/>
                  </a:lnTo>
                  <a:lnTo>
                    <a:pt x="53897" y="30183"/>
                  </a:lnTo>
                  <a:lnTo>
                    <a:pt x="54113" y="30830"/>
                  </a:lnTo>
                  <a:lnTo>
                    <a:pt x="54113" y="30830"/>
                  </a:lnTo>
                  <a:lnTo>
                    <a:pt x="54975" y="30183"/>
                  </a:lnTo>
                  <a:lnTo>
                    <a:pt x="55837" y="29967"/>
                  </a:lnTo>
                  <a:lnTo>
                    <a:pt x="57778" y="29321"/>
                  </a:lnTo>
                  <a:lnTo>
                    <a:pt x="58640" y="29105"/>
                  </a:lnTo>
                  <a:lnTo>
                    <a:pt x="59502" y="28674"/>
                  </a:lnTo>
                  <a:lnTo>
                    <a:pt x="60149" y="28243"/>
                  </a:lnTo>
                  <a:lnTo>
                    <a:pt x="60580" y="27596"/>
                  </a:lnTo>
                  <a:lnTo>
                    <a:pt x="60580" y="27596"/>
                  </a:lnTo>
                  <a:lnTo>
                    <a:pt x="59934" y="27596"/>
                  </a:lnTo>
                  <a:lnTo>
                    <a:pt x="59071" y="27812"/>
                  </a:lnTo>
                  <a:lnTo>
                    <a:pt x="59071" y="27812"/>
                  </a:lnTo>
                  <a:lnTo>
                    <a:pt x="58424" y="28027"/>
                  </a:lnTo>
                  <a:lnTo>
                    <a:pt x="57778" y="28243"/>
                  </a:lnTo>
                  <a:lnTo>
                    <a:pt x="57131" y="28027"/>
                  </a:lnTo>
                  <a:lnTo>
                    <a:pt x="56700" y="27596"/>
                  </a:lnTo>
                  <a:lnTo>
                    <a:pt x="56700" y="27596"/>
                  </a:lnTo>
                  <a:lnTo>
                    <a:pt x="56700" y="26518"/>
                  </a:lnTo>
                  <a:lnTo>
                    <a:pt x="57131" y="26087"/>
                  </a:lnTo>
                  <a:lnTo>
                    <a:pt x="57562" y="25656"/>
                  </a:lnTo>
                  <a:lnTo>
                    <a:pt x="57778" y="25009"/>
                  </a:lnTo>
                  <a:lnTo>
                    <a:pt x="57778" y="25009"/>
                  </a:lnTo>
                  <a:lnTo>
                    <a:pt x="57562" y="24793"/>
                  </a:lnTo>
                  <a:lnTo>
                    <a:pt x="57346" y="24578"/>
                  </a:lnTo>
                  <a:lnTo>
                    <a:pt x="56700" y="24578"/>
                  </a:lnTo>
                  <a:lnTo>
                    <a:pt x="56700" y="24578"/>
                  </a:lnTo>
                  <a:lnTo>
                    <a:pt x="56269" y="24578"/>
                  </a:lnTo>
                  <a:lnTo>
                    <a:pt x="55837" y="24578"/>
                  </a:lnTo>
                  <a:lnTo>
                    <a:pt x="55837" y="24578"/>
                  </a:lnTo>
                  <a:lnTo>
                    <a:pt x="56053" y="23931"/>
                  </a:lnTo>
                  <a:lnTo>
                    <a:pt x="56700" y="23500"/>
                  </a:lnTo>
                  <a:lnTo>
                    <a:pt x="57131" y="23500"/>
                  </a:lnTo>
                  <a:lnTo>
                    <a:pt x="57778" y="23715"/>
                  </a:lnTo>
                  <a:lnTo>
                    <a:pt x="59071" y="24362"/>
                  </a:lnTo>
                  <a:lnTo>
                    <a:pt x="59934" y="25009"/>
                  </a:lnTo>
                  <a:lnTo>
                    <a:pt x="59934" y="25009"/>
                  </a:lnTo>
                  <a:lnTo>
                    <a:pt x="60149" y="24793"/>
                  </a:lnTo>
                  <a:lnTo>
                    <a:pt x="60149" y="24578"/>
                  </a:lnTo>
                  <a:lnTo>
                    <a:pt x="59718" y="24147"/>
                  </a:lnTo>
                  <a:lnTo>
                    <a:pt x="59502" y="23931"/>
                  </a:lnTo>
                  <a:lnTo>
                    <a:pt x="59287" y="23931"/>
                  </a:lnTo>
                  <a:lnTo>
                    <a:pt x="59502" y="23715"/>
                  </a:lnTo>
                  <a:lnTo>
                    <a:pt x="59502" y="23715"/>
                  </a:lnTo>
                  <a:lnTo>
                    <a:pt x="60365" y="23715"/>
                  </a:lnTo>
                  <a:lnTo>
                    <a:pt x="61227" y="23715"/>
                  </a:lnTo>
                  <a:lnTo>
                    <a:pt x="62736" y="23284"/>
                  </a:lnTo>
                  <a:lnTo>
                    <a:pt x="64030" y="22853"/>
                  </a:lnTo>
                  <a:lnTo>
                    <a:pt x="65539" y="22638"/>
                  </a:lnTo>
                  <a:lnTo>
                    <a:pt x="65539" y="22638"/>
                  </a:lnTo>
                  <a:lnTo>
                    <a:pt x="64676" y="23500"/>
                  </a:lnTo>
                  <a:lnTo>
                    <a:pt x="63598" y="24362"/>
                  </a:lnTo>
                  <a:lnTo>
                    <a:pt x="62736" y="25440"/>
                  </a:lnTo>
                  <a:lnTo>
                    <a:pt x="62521" y="25871"/>
                  </a:lnTo>
                  <a:lnTo>
                    <a:pt x="62521" y="26302"/>
                  </a:lnTo>
                  <a:lnTo>
                    <a:pt x="62521" y="26302"/>
                  </a:lnTo>
                  <a:lnTo>
                    <a:pt x="64030" y="26302"/>
                  </a:lnTo>
                  <a:lnTo>
                    <a:pt x="65323" y="26518"/>
                  </a:lnTo>
                  <a:lnTo>
                    <a:pt x="67910" y="27165"/>
                  </a:lnTo>
                  <a:lnTo>
                    <a:pt x="67910" y="27165"/>
                  </a:lnTo>
                  <a:lnTo>
                    <a:pt x="67910" y="26734"/>
                  </a:lnTo>
                  <a:lnTo>
                    <a:pt x="67910" y="26087"/>
                  </a:lnTo>
                  <a:lnTo>
                    <a:pt x="67695" y="25440"/>
                  </a:lnTo>
                  <a:lnTo>
                    <a:pt x="67910" y="24578"/>
                  </a:lnTo>
                  <a:lnTo>
                    <a:pt x="67910" y="24578"/>
                  </a:lnTo>
                  <a:lnTo>
                    <a:pt x="67479" y="24362"/>
                  </a:lnTo>
                  <a:lnTo>
                    <a:pt x="66832" y="24362"/>
                  </a:lnTo>
                  <a:lnTo>
                    <a:pt x="66401" y="24147"/>
                  </a:lnTo>
                  <a:lnTo>
                    <a:pt x="66186" y="23931"/>
                  </a:lnTo>
                  <a:lnTo>
                    <a:pt x="66186" y="23715"/>
                  </a:lnTo>
                  <a:lnTo>
                    <a:pt x="66186" y="23715"/>
                  </a:lnTo>
                  <a:lnTo>
                    <a:pt x="66617" y="22853"/>
                  </a:lnTo>
                  <a:lnTo>
                    <a:pt x="67048" y="22206"/>
                  </a:lnTo>
                  <a:lnTo>
                    <a:pt x="67263" y="21344"/>
                  </a:lnTo>
                  <a:lnTo>
                    <a:pt x="67479" y="20266"/>
                  </a:lnTo>
                  <a:lnTo>
                    <a:pt x="67479" y="20266"/>
                  </a:lnTo>
                  <a:lnTo>
                    <a:pt x="66401" y="18973"/>
                  </a:lnTo>
                  <a:lnTo>
                    <a:pt x="65754" y="18326"/>
                  </a:lnTo>
                  <a:lnTo>
                    <a:pt x="64892" y="18110"/>
                  </a:lnTo>
                  <a:lnTo>
                    <a:pt x="64892" y="18110"/>
                  </a:lnTo>
                  <a:lnTo>
                    <a:pt x="64676" y="16817"/>
                  </a:lnTo>
                  <a:lnTo>
                    <a:pt x="64461" y="15523"/>
                  </a:lnTo>
                  <a:lnTo>
                    <a:pt x="64245" y="14230"/>
                  </a:lnTo>
                  <a:lnTo>
                    <a:pt x="64030" y="13798"/>
                  </a:lnTo>
                  <a:lnTo>
                    <a:pt x="63598" y="13367"/>
                  </a:lnTo>
                  <a:lnTo>
                    <a:pt x="63598" y="13367"/>
                  </a:lnTo>
                  <a:lnTo>
                    <a:pt x="62736" y="13798"/>
                  </a:lnTo>
                  <a:lnTo>
                    <a:pt x="62089" y="14445"/>
                  </a:lnTo>
                  <a:lnTo>
                    <a:pt x="61227" y="14876"/>
                  </a:lnTo>
                  <a:lnTo>
                    <a:pt x="60796" y="15092"/>
                  </a:lnTo>
                  <a:lnTo>
                    <a:pt x="60149" y="15308"/>
                  </a:lnTo>
                  <a:lnTo>
                    <a:pt x="60149" y="15308"/>
                  </a:lnTo>
                  <a:lnTo>
                    <a:pt x="59502" y="14876"/>
                  </a:lnTo>
                  <a:lnTo>
                    <a:pt x="59287" y="14445"/>
                  </a:lnTo>
                  <a:lnTo>
                    <a:pt x="59287" y="14014"/>
                  </a:lnTo>
                  <a:lnTo>
                    <a:pt x="59287" y="14014"/>
                  </a:lnTo>
                  <a:lnTo>
                    <a:pt x="59287" y="13583"/>
                  </a:lnTo>
                  <a:lnTo>
                    <a:pt x="59502" y="13367"/>
                  </a:lnTo>
                  <a:lnTo>
                    <a:pt x="59718" y="13152"/>
                  </a:lnTo>
                  <a:lnTo>
                    <a:pt x="59718" y="12721"/>
                  </a:lnTo>
                  <a:lnTo>
                    <a:pt x="59718" y="12721"/>
                  </a:lnTo>
                  <a:lnTo>
                    <a:pt x="59071" y="12505"/>
                  </a:lnTo>
                  <a:lnTo>
                    <a:pt x="58640" y="12074"/>
                  </a:lnTo>
                  <a:lnTo>
                    <a:pt x="57562" y="10996"/>
                  </a:lnTo>
                  <a:lnTo>
                    <a:pt x="57562" y="10996"/>
                  </a:lnTo>
                  <a:lnTo>
                    <a:pt x="57131" y="11211"/>
                  </a:lnTo>
                  <a:lnTo>
                    <a:pt x="56484" y="11211"/>
                  </a:lnTo>
                  <a:lnTo>
                    <a:pt x="55406" y="11211"/>
                  </a:lnTo>
                  <a:lnTo>
                    <a:pt x="55406" y="11211"/>
                  </a:lnTo>
                  <a:lnTo>
                    <a:pt x="53897" y="10996"/>
                  </a:lnTo>
                  <a:lnTo>
                    <a:pt x="53897" y="10996"/>
                  </a:lnTo>
                  <a:lnTo>
                    <a:pt x="53466" y="11427"/>
                  </a:lnTo>
                  <a:lnTo>
                    <a:pt x="53035" y="12074"/>
                  </a:lnTo>
                  <a:lnTo>
                    <a:pt x="52604" y="13367"/>
                  </a:lnTo>
                  <a:lnTo>
                    <a:pt x="51741" y="16170"/>
                  </a:lnTo>
                  <a:lnTo>
                    <a:pt x="51310" y="17248"/>
                  </a:lnTo>
                  <a:lnTo>
                    <a:pt x="50879" y="17895"/>
                  </a:lnTo>
                  <a:lnTo>
                    <a:pt x="50448" y="18326"/>
                  </a:lnTo>
                  <a:lnTo>
                    <a:pt x="49801" y="18757"/>
                  </a:lnTo>
                  <a:lnTo>
                    <a:pt x="49154" y="18973"/>
                  </a:lnTo>
                  <a:lnTo>
                    <a:pt x="48292" y="18973"/>
                  </a:lnTo>
                  <a:lnTo>
                    <a:pt x="47214" y="18973"/>
                  </a:lnTo>
                  <a:lnTo>
                    <a:pt x="47214" y="18973"/>
                  </a:lnTo>
                  <a:lnTo>
                    <a:pt x="46352" y="21128"/>
                  </a:lnTo>
                  <a:lnTo>
                    <a:pt x="46136" y="21560"/>
                  </a:lnTo>
                  <a:lnTo>
                    <a:pt x="45705" y="21991"/>
                  </a:lnTo>
                  <a:lnTo>
                    <a:pt x="45274" y="22206"/>
                  </a:lnTo>
                  <a:lnTo>
                    <a:pt x="44627" y="22422"/>
                  </a:lnTo>
                  <a:lnTo>
                    <a:pt x="44627" y="22422"/>
                  </a:lnTo>
                  <a:lnTo>
                    <a:pt x="44196" y="21991"/>
                  </a:lnTo>
                  <a:lnTo>
                    <a:pt x="43980" y="21344"/>
                  </a:lnTo>
                  <a:lnTo>
                    <a:pt x="43980" y="20913"/>
                  </a:lnTo>
                  <a:lnTo>
                    <a:pt x="44196" y="20482"/>
                  </a:lnTo>
                  <a:lnTo>
                    <a:pt x="44627" y="19404"/>
                  </a:lnTo>
                  <a:lnTo>
                    <a:pt x="45058" y="18541"/>
                  </a:lnTo>
                  <a:lnTo>
                    <a:pt x="45058" y="18541"/>
                  </a:lnTo>
                  <a:lnTo>
                    <a:pt x="43980" y="18541"/>
                  </a:lnTo>
                  <a:lnTo>
                    <a:pt x="42902" y="18326"/>
                  </a:lnTo>
                  <a:lnTo>
                    <a:pt x="41393" y="17463"/>
                  </a:lnTo>
                  <a:lnTo>
                    <a:pt x="41393" y="17463"/>
                  </a:lnTo>
                  <a:lnTo>
                    <a:pt x="39884" y="16601"/>
                  </a:lnTo>
                  <a:lnTo>
                    <a:pt x="39022" y="16386"/>
                  </a:lnTo>
                  <a:lnTo>
                    <a:pt x="37944" y="16386"/>
                  </a:lnTo>
                  <a:lnTo>
                    <a:pt x="37944" y="16386"/>
                  </a:lnTo>
                  <a:lnTo>
                    <a:pt x="38159" y="15523"/>
                  </a:lnTo>
                  <a:lnTo>
                    <a:pt x="37944" y="15092"/>
                  </a:lnTo>
                  <a:lnTo>
                    <a:pt x="37513" y="14230"/>
                  </a:lnTo>
                  <a:lnTo>
                    <a:pt x="37513" y="14230"/>
                  </a:lnTo>
                  <a:lnTo>
                    <a:pt x="38591" y="13152"/>
                  </a:lnTo>
                  <a:lnTo>
                    <a:pt x="39884" y="12289"/>
                  </a:lnTo>
                  <a:lnTo>
                    <a:pt x="41178" y="11643"/>
                  </a:lnTo>
                  <a:lnTo>
                    <a:pt x="42687" y="10996"/>
                  </a:lnTo>
                  <a:lnTo>
                    <a:pt x="45920" y="9918"/>
                  </a:lnTo>
                  <a:lnTo>
                    <a:pt x="49154" y="8840"/>
                  </a:lnTo>
                  <a:lnTo>
                    <a:pt x="49154" y="8840"/>
                  </a:lnTo>
                  <a:lnTo>
                    <a:pt x="48723" y="9271"/>
                  </a:lnTo>
                  <a:lnTo>
                    <a:pt x="48292" y="9487"/>
                  </a:lnTo>
                  <a:lnTo>
                    <a:pt x="48076" y="9918"/>
                  </a:lnTo>
                  <a:lnTo>
                    <a:pt x="48076" y="10134"/>
                  </a:lnTo>
                  <a:lnTo>
                    <a:pt x="48076" y="10349"/>
                  </a:lnTo>
                  <a:lnTo>
                    <a:pt x="48076" y="10349"/>
                  </a:lnTo>
                  <a:lnTo>
                    <a:pt x="49154" y="10349"/>
                  </a:lnTo>
                  <a:lnTo>
                    <a:pt x="50232" y="10134"/>
                  </a:lnTo>
                  <a:lnTo>
                    <a:pt x="50232" y="10134"/>
                  </a:lnTo>
                  <a:lnTo>
                    <a:pt x="51526" y="9918"/>
                  </a:lnTo>
                  <a:lnTo>
                    <a:pt x="52172" y="9918"/>
                  </a:lnTo>
                  <a:lnTo>
                    <a:pt x="52819" y="10134"/>
                  </a:lnTo>
                  <a:lnTo>
                    <a:pt x="52819" y="10134"/>
                  </a:lnTo>
                  <a:lnTo>
                    <a:pt x="52604" y="9702"/>
                  </a:lnTo>
                  <a:lnTo>
                    <a:pt x="52388" y="9271"/>
                  </a:lnTo>
                  <a:lnTo>
                    <a:pt x="51741" y="8624"/>
                  </a:lnTo>
                  <a:lnTo>
                    <a:pt x="50879" y="8193"/>
                  </a:lnTo>
                  <a:lnTo>
                    <a:pt x="50663" y="7978"/>
                  </a:lnTo>
                  <a:lnTo>
                    <a:pt x="50663" y="7546"/>
                  </a:lnTo>
                  <a:lnTo>
                    <a:pt x="50663" y="7546"/>
                  </a:lnTo>
                  <a:lnTo>
                    <a:pt x="51526" y="7762"/>
                  </a:lnTo>
                  <a:lnTo>
                    <a:pt x="52388" y="7762"/>
                  </a:lnTo>
                  <a:lnTo>
                    <a:pt x="53250" y="7546"/>
                  </a:lnTo>
                  <a:lnTo>
                    <a:pt x="54113" y="6900"/>
                  </a:lnTo>
                  <a:lnTo>
                    <a:pt x="55406" y="5822"/>
                  </a:lnTo>
                  <a:lnTo>
                    <a:pt x="56484" y="4313"/>
                  </a:lnTo>
                  <a:lnTo>
                    <a:pt x="56484" y="4313"/>
                  </a:lnTo>
                  <a:lnTo>
                    <a:pt x="58209" y="4313"/>
                  </a:lnTo>
                  <a:lnTo>
                    <a:pt x="59718" y="4097"/>
                  </a:lnTo>
                  <a:lnTo>
                    <a:pt x="59718" y="4097"/>
                  </a:lnTo>
                  <a:lnTo>
                    <a:pt x="60796" y="5175"/>
                  </a:lnTo>
                  <a:lnTo>
                    <a:pt x="62089" y="6253"/>
                  </a:lnTo>
                  <a:lnTo>
                    <a:pt x="62089" y="6253"/>
                  </a:lnTo>
                  <a:lnTo>
                    <a:pt x="61443" y="6900"/>
                  </a:lnTo>
                  <a:lnTo>
                    <a:pt x="60796" y="7331"/>
                  </a:lnTo>
                  <a:lnTo>
                    <a:pt x="59071" y="7978"/>
                  </a:lnTo>
                  <a:lnTo>
                    <a:pt x="57131" y="8409"/>
                  </a:lnTo>
                  <a:lnTo>
                    <a:pt x="56269" y="8840"/>
                  </a:lnTo>
                  <a:lnTo>
                    <a:pt x="55622" y="9271"/>
                  </a:lnTo>
                  <a:lnTo>
                    <a:pt x="55622" y="9271"/>
                  </a:lnTo>
                  <a:lnTo>
                    <a:pt x="55837" y="9487"/>
                  </a:lnTo>
                  <a:lnTo>
                    <a:pt x="56269" y="9487"/>
                  </a:lnTo>
                  <a:lnTo>
                    <a:pt x="57131" y="9271"/>
                  </a:lnTo>
                  <a:lnTo>
                    <a:pt x="57131" y="9271"/>
                  </a:lnTo>
                  <a:lnTo>
                    <a:pt x="57778" y="9271"/>
                  </a:lnTo>
                  <a:lnTo>
                    <a:pt x="58640" y="9271"/>
                  </a:lnTo>
                  <a:lnTo>
                    <a:pt x="58640" y="9271"/>
                  </a:lnTo>
                  <a:lnTo>
                    <a:pt x="59502" y="10134"/>
                  </a:lnTo>
                  <a:lnTo>
                    <a:pt x="60580" y="10996"/>
                  </a:lnTo>
                  <a:lnTo>
                    <a:pt x="61874" y="11427"/>
                  </a:lnTo>
                  <a:lnTo>
                    <a:pt x="63598" y="11858"/>
                  </a:lnTo>
                  <a:lnTo>
                    <a:pt x="63598" y="11858"/>
                  </a:lnTo>
                  <a:lnTo>
                    <a:pt x="63598" y="11211"/>
                  </a:lnTo>
                  <a:lnTo>
                    <a:pt x="63383" y="10996"/>
                  </a:lnTo>
                  <a:lnTo>
                    <a:pt x="63167" y="10780"/>
                  </a:lnTo>
                  <a:lnTo>
                    <a:pt x="63383" y="10565"/>
                  </a:lnTo>
                  <a:lnTo>
                    <a:pt x="63383" y="10565"/>
                  </a:lnTo>
                  <a:lnTo>
                    <a:pt x="64245" y="10780"/>
                  </a:lnTo>
                  <a:lnTo>
                    <a:pt x="65108" y="10780"/>
                  </a:lnTo>
                  <a:lnTo>
                    <a:pt x="65539" y="10565"/>
                  </a:lnTo>
                  <a:lnTo>
                    <a:pt x="65970" y="9702"/>
                  </a:lnTo>
                  <a:lnTo>
                    <a:pt x="65970" y="9702"/>
                  </a:lnTo>
                  <a:lnTo>
                    <a:pt x="65754" y="9056"/>
                  </a:lnTo>
                  <a:lnTo>
                    <a:pt x="65539" y="8840"/>
                  </a:lnTo>
                  <a:lnTo>
                    <a:pt x="65108" y="8409"/>
                  </a:lnTo>
                  <a:lnTo>
                    <a:pt x="65108" y="7762"/>
                  </a:lnTo>
                  <a:lnTo>
                    <a:pt x="65108" y="7762"/>
                  </a:lnTo>
                  <a:lnTo>
                    <a:pt x="65323" y="7546"/>
                  </a:lnTo>
                  <a:lnTo>
                    <a:pt x="65754" y="7546"/>
                  </a:lnTo>
                  <a:lnTo>
                    <a:pt x="66186" y="7978"/>
                  </a:lnTo>
                  <a:lnTo>
                    <a:pt x="66832" y="8409"/>
                  </a:lnTo>
                  <a:lnTo>
                    <a:pt x="67048" y="8624"/>
                  </a:lnTo>
                  <a:lnTo>
                    <a:pt x="67263" y="8840"/>
                  </a:lnTo>
                  <a:lnTo>
                    <a:pt x="67263" y="8840"/>
                  </a:lnTo>
                  <a:lnTo>
                    <a:pt x="68988" y="8193"/>
                  </a:lnTo>
                  <a:lnTo>
                    <a:pt x="69635" y="7546"/>
                  </a:lnTo>
                  <a:lnTo>
                    <a:pt x="69850" y="6900"/>
                  </a:lnTo>
                  <a:lnTo>
                    <a:pt x="69850" y="6900"/>
                  </a:lnTo>
                  <a:lnTo>
                    <a:pt x="69204" y="6253"/>
                  </a:lnTo>
                  <a:lnTo>
                    <a:pt x="68341" y="6037"/>
                  </a:lnTo>
                  <a:lnTo>
                    <a:pt x="67479" y="5606"/>
                  </a:lnTo>
                  <a:lnTo>
                    <a:pt x="67048" y="5391"/>
                  </a:lnTo>
                  <a:lnTo>
                    <a:pt x="66832" y="4959"/>
                  </a:lnTo>
                  <a:lnTo>
                    <a:pt x="66832" y="4959"/>
                  </a:lnTo>
                  <a:lnTo>
                    <a:pt x="66832" y="4528"/>
                  </a:lnTo>
                  <a:lnTo>
                    <a:pt x="67048" y="4097"/>
                  </a:lnTo>
                  <a:lnTo>
                    <a:pt x="67048" y="3881"/>
                  </a:lnTo>
                  <a:lnTo>
                    <a:pt x="67048" y="3450"/>
                  </a:lnTo>
                  <a:lnTo>
                    <a:pt x="67048" y="3450"/>
                  </a:lnTo>
                  <a:lnTo>
                    <a:pt x="65970" y="3019"/>
                  </a:lnTo>
                  <a:lnTo>
                    <a:pt x="64676" y="2588"/>
                  </a:lnTo>
                  <a:lnTo>
                    <a:pt x="63598" y="1941"/>
                  </a:lnTo>
                  <a:lnTo>
                    <a:pt x="63167" y="1510"/>
                  </a:lnTo>
                  <a:lnTo>
                    <a:pt x="62952" y="863"/>
                  </a:lnTo>
                  <a:lnTo>
                    <a:pt x="62952" y="863"/>
                  </a:lnTo>
                  <a:lnTo>
                    <a:pt x="59934" y="863"/>
                  </a:lnTo>
                  <a:lnTo>
                    <a:pt x="59934" y="863"/>
                  </a:lnTo>
                  <a:lnTo>
                    <a:pt x="57131" y="863"/>
                  </a:lnTo>
                  <a:lnTo>
                    <a:pt x="55837" y="863"/>
                  </a:lnTo>
                  <a:lnTo>
                    <a:pt x="54544" y="1079"/>
                  </a:lnTo>
                  <a:lnTo>
                    <a:pt x="53682" y="1294"/>
                  </a:lnTo>
                  <a:lnTo>
                    <a:pt x="52819" y="1941"/>
                  </a:lnTo>
                  <a:lnTo>
                    <a:pt x="52388" y="2588"/>
                  </a:lnTo>
                  <a:lnTo>
                    <a:pt x="51957" y="3666"/>
                  </a:lnTo>
                  <a:lnTo>
                    <a:pt x="51957" y="3666"/>
                  </a:lnTo>
                  <a:lnTo>
                    <a:pt x="52172" y="3881"/>
                  </a:lnTo>
                  <a:lnTo>
                    <a:pt x="52388" y="3881"/>
                  </a:lnTo>
                  <a:lnTo>
                    <a:pt x="53035" y="3881"/>
                  </a:lnTo>
                  <a:lnTo>
                    <a:pt x="53466" y="4097"/>
                  </a:lnTo>
                  <a:lnTo>
                    <a:pt x="53466" y="4313"/>
                  </a:lnTo>
                  <a:lnTo>
                    <a:pt x="53466" y="4528"/>
                  </a:lnTo>
                  <a:lnTo>
                    <a:pt x="53466" y="4528"/>
                  </a:lnTo>
                  <a:lnTo>
                    <a:pt x="52819" y="5175"/>
                  </a:lnTo>
                  <a:lnTo>
                    <a:pt x="52172" y="5606"/>
                  </a:lnTo>
                  <a:lnTo>
                    <a:pt x="50448" y="6469"/>
                  </a:lnTo>
                  <a:lnTo>
                    <a:pt x="50448" y="6469"/>
                  </a:lnTo>
                  <a:lnTo>
                    <a:pt x="50232" y="6037"/>
                  </a:lnTo>
                  <a:lnTo>
                    <a:pt x="50448" y="5822"/>
                  </a:lnTo>
                  <a:lnTo>
                    <a:pt x="50663" y="5606"/>
                  </a:lnTo>
                  <a:lnTo>
                    <a:pt x="50663" y="4959"/>
                  </a:lnTo>
                  <a:lnTo>
                    <a:pt x="50663" y="4959"/>
                  </a:lnTo>
                  <a:lnTo>
                    <a:pt x="49801" y="4744"/>
                  </a:lnTo>
                  <a:lnTo>
                    <a:pt x="49370" y="4313"/>
                  </a:lnTo>
                  <a:lnTo>
                    <a:pt x="49370" y="3881"/>
                  </a:lnTo>
                  <a:lnTo>
                    <a:pt x="49370" y="3881"/>
                  </a:lnTo>
                  <a:lnTo>
                    <a:pt x="49585" y="3019"/>
                  </a:lnTo>
                  <a:lnTo>
                    <a:pt x="49585" y="2372"/>
                  </a:lnTo>
                  <a:lnTo>
                    <a:pt x="49801" y="1941"/>
                  </a:lnTo>
                  <a:lnTo>
                    <a:pt x="49801" y="1941"/>
                  </a:lnTo>
                  <a:lnTo>
                    <a:pt x="50663" y="1726"/>
                  </a:lnTo>
                  <a:lnTo>
                    <a:pt x="51741" y="1726"/>
                  </a:lnTo>
                  <a:lnTo>
                    <a:pt x="52819" y="1294"/>
                  </a:lnTo>
                  <a:lnTo>
                    <a:pt x="53035" y="1079"/>
                  </a:lnTo>
                  <a:lnTo>
                    <a:pt x="53250" y="648"/>
                  </a:lnTo>
                  <a:lnTo>
                    <a:pt x="53250" y="648"/>
                  </a:lnTo>
                  <a:lnTo>
                    <a:pt x="52388" y="217"/>
                  </a:lnTo>
                  <a:lnTo>
                    <a:pt x="51741" y="217"/>
                  </a:lnTo>
                  <a:lnTo>
                    <a:pt x="50879" y="432"/>
                  </a:lnTo>
                  <a:lnTo>
                    <a:pt x="50232" y="648"/>
                  </a:lnTo>
                  <a:lnTo>
                    <a:pt x="49154" y="1510"/>
                  </a:lnTo>
                  <a:lnTo>
                    <a:pt x="47861" y="2157"/>
                  </a:lnTo>
                  <a:lnTo>
                    <a:pt x="47861" y="2157"/>
                  </a:lnTo>
                  <a:lnTo>
                    <a:pt x="48076" y="1941"/>
                  </a:lnTo>
                  <a:lnTo>
                    <a:pt x="48292" y="1510"/>
                  </a:lnTo>
                  <a:lnTo>
                    <a:pt x="48507" y="1079"/>
                  </a:lnTo>
                  <a:lnTo>
                    <a:pt x="48507" y="648"/>
                  </a:lnTo>
                  <a:lnTo>
                    <a:pt x="48507" y="648"/>
                  </a:lnTo>
                  <a:lnTo>
                    <a:pt x="47214" y="648"/>
                  </a:lnTo>
                  <a:lnTo>
                    <a:pt x="45920" y="863"/>
                  </a:lnTo>
                  <a:lnTo>
                    <a:pt x="43980" y="1726"/>
                  </a:lnTo>
                  <a:lnTo>
                    <a:pt x="43980" y="1726"/>
                  </a:lnTo>
                  <a:lnTo>
                    <a:pt x="44411" y="2372"/>
                  </a:lnTo>
                  <a:lnTo>
                    <a:pt x="45058" y="2804"/>
                  </a:lnTo>
                  <a:lnTo>
                    <a:pt x="46567" y="3019"/>
                  </a:lnTo>
                  <a:lnTo>
                    <a:pt x="46567" y="3019"/>
                  </a:lnTo>
                  <a:lnTo>
                    <a:pt x="46136" y="3450"/>
                  </a:lnTo>
                  <a:lnTo>
                    <a:pt x="45920" y="3881"/>
                  </a:lnTo>
                  <a:lnTo>
                    <a:pt x="45920" y="4528"/>
                  </a:lnTo>
                  <a:lnTo>
                    <a:pt x="46136" y="5175"/>
                  </a:lnTo>
                  <a:lnTo>
                    <a:pt x="46136" y="5175"/>
                  </a:lnTo>
                  <a:lnTo>
                    <a:pt x="45274" y="5606"/>
                  </a:lnTo>
                  <a:lnTo>
                    <a:pt x="44411" y="6037"/>
                  </a:lnTo>
                  <a:lnTo>
                    <a:pt x="44411" y="6037"/>
                  </a:lnTo>
                  <a:lnTo>
                    <a:pt x="44411" y="5606"/>
                  </a:lnTo>
                  <a:lnTo>
                    <a:pt x="44843" y="5391"/>
                  </a:lnTo>
                  <a:lnTo>
                    <a:pt x="45058" y="5175"/>
                  </a:lnTo>
                  <a:lnTo>
                    <a:pt x="45058" y="4528"/>
                  </a:lnTo>
                  <a:lnTo>
                    <a:pt x="45058" y="4528"/>
                  </a:lnTo>
                  <a:lnTo>
                    <a:pt x="44627" y="4313"/>
                  </a:lnTo>
                  <a:lnTo>
                    <a:pt x="44196" y="4313"/>
                  </a:lnTo>
                  <a:lnTo>
                    <a:pt x="43333" y="4528"/>
                  </a:lnTo>
                  <a:lnTo>
                    <a:pt x="42471" y="5175"/>
                  </a:lnTo>
                  <a:lnTo>
                    <a:pt x="42040" y="6037"/>
                  </a:lnTo>
                  <a:lnTo>
                    <a:pt x="42040" y="6037"/>
                  </a:lnTo>
                  <a:lnTo>
                    <a:pt x="40315" y="6037"/>
                  </a:lnTo>
                  <a:lnTo>
                    <a:pt x="40315" y="6037"/>
                  </a:lnTo>
                  <a:lnTo>
                    <a:pt x="39453" y="6037"/>
                  </a:lnTo>
                  <a:lnTo>
                    <a:pt x="38375" y="5822"/>
                  </a:lnTo>
                  <a:lnTo>
                    <a:pt x="37728" y="5606"/>
                  </a:lnTo>
                  <a:lnTo>
                    <a:pt x="37513" y="5391"/>
                  </a:lnTo>
                  <a:lnTo>
                    <a:pt x="37297" y="4959"/>
                  </a:lnTo>
                  <a:lnTo>
                    <a:pt x="37297" y="4959"/>
                  </a:lnTo>
                  <a:lnTo>
                    <a:pt x="38591" y="5175"/>
                  </a:lnTo>
                  <a:lnTo>
                    <a:pt x="39884" y="5175"/>
                  </a:lnTo>
                  <a:lnTo>
                    <a:pt x="40962" y="4744"/>
                  </a:lnTo>
                  <a:lnTo>
                    <a:pt x="41824" y="4313"/>
                  </a:lnTo>
                  <a:lnTo>
                    <a:pt x="41824" y="4313"/>
                  </a:lnTo>
                  <a:lnTo>
                    <a:pt x="41824" y="3881"/>
                  </a:lnTo>
                  <a:lnTo>
                    <a:pt x="41393" y="3666"/>
                  </a:lnTo>
                  <a:lnTo>
                    <a:pt x="41178" y="3450"/>
                  </a:lnTo>
                  <a:lnTo>
                    <a:pt x="40962" y="3019"/>
                  </a:lnTo>
                  <a:lnTo>
                    <a:pt x="40962" y="3019"/>
                  </a:lnTo>
                  <a:lnTo>
                    <a:pt x="41178" y="2372"/>
                  </a:lnTo>
                  <a:lnTo>
                    <a:pt x="41824" y="1941"/>
                  </a:lnTo>
                  <a:lnTo>
                    <a:pt x="42471" y="1510"/>
                  </a:lnTo>
                  <a:lnTo>
                    <a:pt x="42902" y="863"/>
                  </a:lnTo>
                  <a:lnTo>
                    <a:pt x="42902" y="863"/>
                  </a:lnTo>
                  <a:lnTo>
                    <a:pt x="42255" y="648"/>
                  </a:lnTo>
                  <a:lnTo>
                    <a:pt x="41824" y="648"/>
                  </a:lnTo>
                  <a:lnTo>
                    <a:pt x="40962" y="1079"/>
                  </a:lnTo>
                  <a:lnTo>
                    <a:pt x="40100" y="1726"/>
                  </a:lnTo>
                  <a:lnTo>
                    <a:pt x="39022" y="1941"/>
                  </a:lnTo>
                  <a:lnTo>
                    <a:pt x="39022" y="1941"/>
                  </a:lnTo>
                  <a:lnTo>
                    <a:pt x="37944" y="1726"/>
                  </a:lnTo>
                  <a:lnTo>
                    <a:pt x="36866" y="1294"/>
                  </a:lnTo>
                  <a:lnTo>
                    <a:pt x="34926" y="432"/>
                  </a:lnTo>
                  <a:lnTo>
                    <a:pt x="34926" y="432"/>
                  </a:lnTo>
                  <a:lnTo>
                    <a:pt x="33632" y="217"/>
                  </a:lnTo>
                  <a:lnTo>
                    <a:pt x="32339" y="1"/>
                  </a:lnTo>
                  <a:lnTo>
                    <a:pt x="31045" y="1"/>
                  </a:lnTo>
                  <a:lnTo>
                    <a:pt x="29751" y="217"/>
                  </a:lnTo>
                  <a:lnTo>
                    <a:pt x="28889" y="648"/>
                  </a:lnTo>
                  <a:lnTo>
                    <a:pt x="27811" y="1294"/>
                  </a:lnTo>
                  <a:lnTo>
                    <a:pt x="26949" y="1941"/>
                  </a:lnTo>
                  <a:lnTo>
                    <a:pt x="26302" y="2804"/>
                  </a:lnTo>
                  <a:lnTo>
                    <a:pt x="26302" y="2804"/>
                  </a:lnTo>
                  <a:lnTo>
                    <a:pt x="26733" y="3019"/>
                  </a:lnTo>
                  <a:lnTo>
                    <a:pt x="27164" y="3019"/>
                  </a:lnTo>
                  <a:lnTo>
                    <a:pt x="28242" y="2804"/>
                  </a:lnTo>
                  <a:lnTo>
                    <a:pt x="28242" y="2804"/>
                  </a:lnTo>
                  <a:lnTo>
                    <a:pt x="29320" y="2588"/>
                  </a:lnTo>
                  <a:lnTo>
                    <a:pt x="29751" y="2588"/>
                  </a:lnTo>
                  <a:lnTo>
                    <a:pt x="30398" y="2804"/>
                  </a:lnTo>
                  <a:lnTo>
                    <a:pt x="30398" y="2804"/>
                  </a:lnTo>
                  <a:lnTo>
                    <a:pt x="29751" y="4097"/>
                  </a:lnTo>
                  <a:lnTo>
                    <a:pt x="29536" y="4528"/>
                  </a:lnTo>
                  <a:lnTo>
                    <a:pt x="29105" y="4959"/>
                  </a:lnTo>
                  <a:lnTo>
                    <a:pt x="29105" y="4959"/>
                  </a:lnTo>
                  <a:lnTo>
                    <a:pt x="28242" y="4744"/>
                  </a:lnTo>
                  <a:lnTo>
                    <a:pt x="27380" y="4528"/>
                  </a:lnTo>
                  <a:lnTo>
                    <a:pt x="25224" y="4528"/>
                  </a:lnTo>
                  <a:lnTo>
                    <a:pt x="23284" y="4313"/>
                  </a:lnTo>
                  <a:lnTo>
                    <a:pt x="22422" y="4097"/>
                  </a:lnTo>
                  <a:lnTo>
                    <a:pt x="21775" y="3666"/>
                  </a:lnTo>
                  <a:lnTo>
                    <a:pt x="21775" y="3666"/>
                  </a:lnTo>
                  <a:lnTo>
                    <a:pt x="21128" y="3881"/>
                  </a:lnTo>
                  <a:lnTo>
                    <a:pt x="21128" y="3881"/>
                  </a:lnTo>
                  <a:lnTo>
                    <a:pt x="17463" y="8193"/>
                  </a:lnTo>
                  <a:lnTo>
                    <a:pt x="14014" y="12721"/>
                  </a:lnTo>
                  <a:lnTo>
                    <a:pt x="10780" y="17463"/>
                  </a:lnTo>
                  <a:lnTo>
                    <a:pt x="7977" y="22422"/>
                  </a:lnTo>
                  <a:lnTo>
                    <a:pt x="5390" y="27596"/>
                  </a:lnTo>
                  <a:lnTo>
                    <a:pt x="3234" y="32770"/>
                  </a:lnTo>
                  <a:lnTo>
                    <a:pt x="1510" y="38375"/>
                  </a:lnTo>
                  <a:lnTo>
                    <a:pt x="1" y="43981"/>
                  </a:lnTo>
                  <a:lnTo>
                    <a:pt x="1" y="43981"/>
                  </a:lnTo>
                  <a:lnTo>
                    <a:pt x="432" y="43765"/>
                  </a:lnTo>
                  <a:lnTo>
                    <a:pt x="863" y="43765"/>
                  </a:lnTo>
                  <a:lnTo>
                    <a:pt x="863" y="43765"/>
                  </a:lnTo>
                  <a:lnTo>
                    <a:pt x="1294" y="44196"/>
                  </a:lnTo>
                  <a:lnTo>
                    <a:pt x="1510" y="44627"/>
                  </a:lnTo>
                  <a:lnTo>
                    <a:pt x="1294" y="45921"/>
                  </a:lnTo>
                  <a:lnTo>
                    <a:pt x="1294" y="45921"/>
                  </a:lnTo>
                  <a:lnTo>
                    <a:pt x="2588" y="48077"/>
                  </a:lnTo>
                  <a:lnTo>
                    <a:pt x="4097" y="50233"/>
                  </a:lnTo>
                  <a:lnTo>
                    <a:pt x="5606" y="52173"/>
                  </a:lnTo>
                  <a:lnTo>
                    <a:pt x="6684" y="54544"/>
                  </a:lnTo>
                  <a:lnTo>
                    <a:pt x="6684" y="54544"/>
                  </a:lnTo>
                  <a:lnTo>
                    <a:pt x="6468" y="54975"/>
                  </a:lnTo>
                  <a:lnTo>
                    <a:pt x="6468" y="55407"/>
                  </a:lnTo>
                  <a:lnTo>
                    <a:pt x="6253" y="55838"/>
                  </a:lnTo>
                  <a:lnTo>
                    <a:pt x="6253" y="56485"/>
                  </a:lnTo>
                  <a:lnTo>
                    <a:pt x="6253" y="56485"/>
                  </a:lnTo>
                  <a:lnTo>
                    <a:pt x="8409" y="57994"/>
                  </a:lnTo>
                  <a:lnTo>
                    <a:pt x="9702" y="58856"/>
                  </a:lnTo>
                  <a:lnTo>
                    <a:pt x="10996" y="59503"/>
                  </a:lnTo>
                  <a:lnTo>
                    <a:pt x="12505" y="60150"/>
                  </a:lnTo>
                  <a:lnTo>
                    <a:pt x="13798" y="60581"/>
                  </a:lnTo>
                  <a:lnTo>
                    <a:pt x="15523" y="60581"/>
                  </a:lnTo>
                  <a:lnTo>
                    <a:pt x="17032" y="60365"/>
                  </a:lnTo>
                  <a:lnTo>
                    <a:pt x="17032" y="60365"/>
                  </a:lnTo>
                  <a:lnTo>
                    <a:pt x="17894" y="60796"/>
                  </a:lnTo>
                  <a:lnTo>
                    <a:pt x="18541" y="61443"/>
                  </a:lnTo>
                  <a:lnTo>
                    <a:pt x="19188" y="62305"/>
                  </a:lnTo>
                  <a:lnTo>
                    <a:pt x="20050" y="62952"/>
                  </a:lnTo>
                  <a:lnTo>
                    <a:pt x="20050" y="62952"/>
                  </a:lnTo>
                  <a:lnTo>
                    <a:pt x="21775" y="63383"/>
                  </a:lnTo>
                  <a:lnTo>
                    <a:pt x="23715" y="64030"/>
                  </a:lnTo>
                  <a:lnTo>
                    <a:pt x="24362" y="64246"/>
                  </a:lnTo>
                  <a:lnTo>
                    <a:pt x="25009" y="64892"/>
                  </a:lnTo>
                  <a:lnTo>
                    <a:pt x="25440" y="65755"/>
                  </a:lnTo>
                  <a:lnTo>
                    <a:pt x="25440" y="66833"/>
                  </a:lnTo>
                  <a:lnTo>
                    <a:pt x="25440" y="66833"/>
                  </a:lnTo>
                  <a:lnTo>
                    <a:pt x="28027" y="68557"/>
                  </a:lnTo>
                  <a:lnTo>
                    <a:pt x="29536" y="69420"/>
                  </a:lnTo>
                  <a:lnTo>
                    <a:pt x="31045" y="70067"/>
                  </a:lnTo>
                  <a:lnTo>
                    <a:pt x="31045" y="70067"/>
                  </a:lnTo>
                  <a:lnTo>
                    <a:pt x="31476" y="68773"/>
                  </a:lnTo>
                  <a:lnTo>
                    <a:pt x="31907" y="68342"/>
                  </a:lnTo>
                  <a:lnTo>
                    <a:pt x="32554" y="68342"/>
                  </a:lnTo>
                  <a:lnTo>
                    <a:pt x="32554" y="68342"/>
                  </a:lnTo>
                  <a:lnTo>
                    <a:pt x="33416" y="69420"/>
                  </a:lnTo>
                  <a:lnTo>
                    <a:pt x="33848" y="70713"/>
                  </a:lnTo>
                  <a:lnTo>
                    <a:pt x="34063" y="72222"/>
                  </a:lnTo>
                  <a:lnTo>
                    <a:pt x="34063" y="73947"/>
                  </a:lnTo>
                  <a:lnTo>
                    <a:pt x="34063" y="73947"/>
                  </a:lnTo>
                  <a:lnTo>
                    <a:pt x="32985" y="75241"/>
                  </a:lnTo>
                  <a:lnTo>
                    <a:pt x="31692" y="76534"/>
                  </a:lnTo>
                  <a:lnTo>
                    <a:pt x="31261" y="77181"/>
                  </a:lnTo>
                  <a:lnTo>
                    <a:pt x="30829" y="77828"/>
                  </a:lnTo>
                  <a:lnTo>
                    <a:pt x="30398" y="78906"/>
                  </a:lnTo>
                  <a:lnTo>
                    <a:pt x="30398" y="79768"/>
                  </a:lnTo>
                  <a:lnTo>
                    <a:pt x="30398" y="79768"/>
                  </a:lnTo>
                  <a:lnTo>
                    <a:pt x="30398" y="80199"/>
                  </a:lnTo>
                  <a:lnTo>
                    <a:pt x="30614" y="80630"/>
                  </a:lnTo>
                  <a:lnTo>
                    <a:pt x="30829" y="80846"/>
                  </a:lnTo>
                  <a:lnTo>
                    <a:pt x="31045" y="81277"/>
                  </a:lnTo>
                  <a:lnTo>
                    <a:pt x="31045" y="81277"/>
                  </a:lnTo>
                  <a:lnTo>
                    <a:pt x="30614" y="81708"/>
                  </a:lnTo>
                  <a:lnTo>
                    <a:pt x="30183" y="81924"/>
                  </a:lnTo>
                  <a:lnTo>
                    <a:pt x="29967" y="82355"/>
                  </a:lnTo>
                  <a:lnTo>
                    <a:pt x="29751" y="83002"/>
                  </a:lnTo>
                  <a:lnTo>
                    <a:pt x="29751" y="83002"/>
                  </a:lnTo>
                  <a:lnTo>
                    <a:pt x="33201" y="88391"/>
                  </a:lnTo>
                  <a:lnTo>
                    <a:pt x="34926" y="90978"/>
                  </a:lnTo>
                  <a:lnTo>
                    <a:pt x="36219" y="93997"/>
                  </a:lnTo>
                  <a:lnTo>
                    <a:pt x="36219" y="93997"/>
                  </a:lnTo>
                  <a:lnTo>
                    <a:pt x="37297" y="94643"/>
                  </a:lnTo>
                  <a:lnTo>
                    <a:pt x="38159" y="95290"/>
                  </a:lnTo>
                  <a:lnTo>
                    <a:pt x="39884" y="95937"/>
                  </a:lnTo>
                  <a:lnTo>
                    <a:pt x="40746" y="96152"/>
                  </a:lnTo>
                  <a:lnTo>
                    <a:pt x="41609" y="96584"/>
                  </a:lnTo>
                  <a:lnTo>
                    <a:pt x="42255" y="97230"/>
                  </a:lnTo>
                  <a:lnTo>
                    <a:pt x="42902" y="98093"/>
                  </a:lnTo>
                  <a:lnTo>
                    <a:pt x="42902" y="98093"/>
                  </a:lnTo>
                  <a:lnTo>
                    <a:pt x="43333" y="99386"/>
                  </a:lnTo>
                  <a:lnTo>
                    <a:pt x="43549" y="100895"/>
                  </a:lnTo>
                  <a:lnTo>
                    <a:pt x="43549" y="104345"/>
                  </a:lnTo>
                  <a:lnTo>
                    <a:pt x="43333" y="108010"/>
                  </a:lnTo>
                  <a:lnTo>
                    <a:pt x="43333" y="109734"/>
                  </a:lnTo>
                  <a:lnTo>
                    <a:pt x="43765" y="111459"/>
                  </a:lnTo>
                  <a:lnTo>
                    <a:pt x="43765" y="111459"/>
                  </a:lnTo>
                  <a:lnTo>
                    <a:pt x="43980" y="113184"/>
                  </a:lnTo>
                  <a:lnTo>
                    <a:pt x="44411" y="115124"/>
                  </a:lnTo>
                  <a:lnTo>
                    <a:pt x="44411" y="117064"/>
                  </a:lnTo>
                  <a:lnTo>
                    <a:pt x="44196" y="117927"/>
                  </a:lnTo>
                  <a:lnTo>
                    <a:pt x="43980" y="118789"/>
                  </a:lnTo>
                  <a:lnTo>
                    <a:pt x="43980" y="118789"/>
                  </a:lnTo>
                  <a:lnTo>
                    <a:pt x="44411" y="119220"/>
                  </a:lnTo>
                  <a:lnTo>
                    <a:pt x="44627" y="120083"/>
                  </a:lnTo>
                  <a:lnTo>
                    <a:pt x="45058" y="121807"/>
                  </a:lnTo>
                  <a:lnTo>
                    <a:pt x="45274" y="123532"/>
                  </a:lnTo>
                  <a:lnTo>
                    <a:pt x="45705" y="124179"/>
                  </a:lnTo>
                  <a:lnTo>
                    <a:pt x="46352" y="124825"/>
                  </a:lnTo>
                  <a:lnTo>
                    <a:pt x="46352" y="124825"/>
                  </a:lnTo>
                  <a:lnTo>
                    <a:pt x="46352" y="123963"/>
                  </a:lnTo>
                  <a:lnTo>
                    <a:pt x="46352" y="123532"/>
                  </a:lnTo>
                  <a:lnTo>
                    <a:pt x="46567" y="123316"/>
                  </a:lnTo>
                  <a:lnTo>
                    <a:pt x="46567" y="123316"/>
                  </a:lnTo>
                  <a:lnTo>
                    <a:pt x="46998" y="124179"/>
                  </a:lnTo>
                  <a:lnTo>
                    <a:pt x="46998" y="125472"/>
                  </a:lnTo>
                  <a:lnTo>
                    <a:pt x="46998" y="125472"/>
                  </a:lnTo>
                  <a:lnTo>
                    <a:pt x="46783" y="125688"/>
                  </a:lnTo>
                  <a:lnTo>
                    <a:pt x="46567" y="125688"/>
                  </a:lnTo>
                  <a:lnTo>
                    <a:pt x="46136" y="125688"/>
                  </a:lnTo>
                  <a:lnTo>
                    <a:pt x="46136" y="125903"/>
                  </a:lnTo>
                  <a:lnTo>
                    <a:pt x="46136" y="125903"/>
                  </a:lnTo>
                  <a:lnTo>
                    <a:pt x="46352" y="126981"/>
                  </a:lnTo>
                  <a:lnTo>
                    <a:pt x="46352" y="128275"/>
                  </a:lnTo>
                  <a:lnTo>
                    <a:pt x="46352" y="128275"/>
                  </a:lnTo>
                  <a:lnTo>
                    <a:pt x="46567" y="128490"/>
                  </a:lnTo>
                  <a:lnTo>
                    <a:pt x="46998" y="128706"/>
                  </a:lnTo>
                  <a:lnTo>
                    <a:pt x="47214" y="128922"/>
                  </a:lnTo>
                  <a:lnTo>
                    <a:pt x="47430" y="129137"/>
                  </a:lnTo>
                  <a:lnTo>
                    <a:pt x="47430" y="129137"/>
                  </a:lnTo>
                  <a:lnTo>
                    <a:pt x="47214" y="129784"/>
                  </a:lnTo>
                  <a:lnTo>
                    <a:pt x="46998" y="130215"/>
                  </a:lnTo>
                  <a:lnTo>
                    <a:pt x="46998" y="130215"/>
                  </a:lnTo>
                  <a:lnTo>
                    <a:pt x="47430" y="131293"/>
                  </a:lnTo>
                  <a:lnTo>
                    <a:pt x="48076" y="131940"/>
                  </a:lnTo>
                  <a:lnTo>
                    <a:pt x="48723" y="132802"/>
                  </a:lnTo>
                  <a:lnTo>
                    <a:pt x="49370" y="133880"/>
                  </a:lnTo>
                  <a:lnTo>
                    <a:pt x="49370" y="133880"/>
                  </a:lnTo>
                  <a:lnTo>
                    <a:pt x="50017" y="134096"/>
                  </a:lnTo>
                  <a:lnTo>
                    <a:pt x="50663" y="134742"/>
                  </a:lnTo>
                  <a:lnTo>
                    <a:pt x="51741" y="135820"/>
                  </a:lnTo>
                  <a:lnTo>
                    <a:pt x="51741" y="135820"/>
                  </a:lnTo>
                  <a:lnTo>
                    <a:pt x="52819" y="136036"/>
                  </a:lnTo>
                  <a:lnTo>
                    <a:pt x="53682" y="136467"/>
                  </a:lnTo>
                  <a:lnTo>
                    <a:pt x="55837" y="137329"/>
                  </a:lnTo>
                  <a:lnTo>
                    <a:pt x="56700" y="137545"/>
                  </a:lnTo>
                  <a:lnTo>
                    <a:pt x="57778" y="137761"/>
                  </a:lnTo>
                  <a:lnTo>
                    <a:pt x="58640" y="137545"/>
                  </a:lnTo>
                  <a:lnTo>
                    <a:pt x="59502" y="136898"/>
                  </a:lnTo>
                  <a:lnTo>
                    <a:pt x="59502" y="136898"/>
                  </a:lnTo>
                  <a:lnTo>
                    <a:pt x="56484" y="134958"/>
                  </a:lnTo>
                  <a:lnTo>
                    <a:pt x="55191" y="133880"/>
                  </a:lnTo>
                  <a:lnTo>
                    <a:pt x="54759" y="133233"/>
                  </a:lnTo>
                  <a:lnTo>
                    <a:pt x="54328" y="132371"/>
                  </a:lnTo>
                  <a:lnTo>
                    <a:pt x="54328" y="132371"/>
                  </a:lnTo>
                  <a:lnTo>
                    <a:pt x="54975" y="131724"/>
                  </a:lnTo>
                  <a:lnTo>
                    <a:pt x="55191" y="130862"/>
                  </a:lnTo>
                  <a:lnTo>
                    <a:pt x="56053" y="129137"/>
                  </a:lnTo>
                  <a:lnTo>
                    <a:pt x="56053" y="129137"/>
                  </a:lnTo>
                  <a:lnTo>
                    <a:pt x="55406" y="128706"/>
                  </a:lnTo>
                  <a:lnTo>
                    <a:pt x="54759" y="128490"/>
                  </a:lnTo>
                  <a:lnTo>
                    <a:pt x="54113" y="128275"/>
                  </a:lnTo>
                  <a:lnTo>
                    <a:pt x="53897" y="127844"/>
                  </a:lnTo>
                  <a:lnTo>
                    <a:pt x="53682" y="127628"/>
                  </a:lnTo>
                  <a:lnTo>
                    <a:pt x="53682" y="127628"/>
                  </a:lnTo>
                  <a:lnTo>
                    <a:pt x="54328" y="126766"/>
                  </a:lnTo>
                  <a:lnTo>
                    <a:pt x="54759" y="125688"/>
                  </a:lnTo>
                  <a:lnTo>
                    <a:pt x="55622" y="123532"/>
                  </a:lnTo>
                  <a:lnTo>
                    <a:pt x="55622" y="123532"/>
                  </a:lnTo>
                  <a:lnTo>
                    <a:pt x="54975" y="123532"/>
                  </a:lnTo>
                  <a:lnTo>
                    <a:pt x="54544" y="123316"/>
                  </a:lnTo>
                  <a:lnTo>
                    <a:pt x="54113" y="122885"/>
                  </a:lnTo>
                  <a:lnTo>
                    <a:pt x="53897" y="122454"/>
                  </a:lnTo>
                  <a:lnTo>
                    <a:pt x="53897" y="122454"/>
                  </a:lnTo>
                  <a:lnTo>
                    <a:pt x="54759" y="122454"/>
                  </a:lnTo>
                  <a:lnTo>
                    <a:pt x="54759" y="122454"/>
                  </a:lnTo>
                  <a:lnTo>
                    <a:pt x="55622" y="122454"/>
                  </a:lnTo>
                  <a:lnTo>
                    <a:pt x="56269" y="122238"/>
                  </a:lnTo>
                  <a:lnTo>
                    <a:pt x="56269" y="122238"/>
                  </a:lnTo>
                  <a:lnTo>
                    <a:pt x="56269" y="120945"/>
                  </a:lnTo>
                  <a:lnTo>
                    <a:pt x="56269" y="120514"/>
                  </a:lnTo>
                  <a:lnTo>
                    <a:pt x="56484" y="120083"/>
                  </a:lnTo>
                  <a:lnTo>
                    <a:pt x="56484" y="120083"/>
                  </a:lnTo>
                  <a:lnTo>
                    <a:pt x="57993" y="120083"/>
                  </a:lnTo>
                  <a:lnTo>
                    <a:pt x="59071" y="119867"/>
                  </a:lnTo>
                  <a:lnTo>
                    <a:pt x="59934" y="119220"/>
                  </a:lnTo>
                  <a:lnTo>
                    <a:pt x="60149" y="118573"/>
                  </a:lnTo>
                  <a:lnTo>
                    <a:pt x="60365" y="117496"/>
                  </a:lnTo>
                  <a:lnTo>
                    <a:pt x="60149" y="116633"/>
                  </a:lnTo>
                  <a:lnTo>
                    <a:pt x="59718" y="115986"/>
                  </a:lnTo>
                  <a:lnTo>
                    <a:pt x="59071" y="115340"/>
                  </a:lnTo>
                  <a:lnTo>
                    <a:pt x="59071" y="115340"/>
                  </a:lnTo>
                  <a:lnTo>
                    <a:pt x="59718" y="115340"/>
                  </a:lnTo>
                  <a:lnTo>
                    <a:pt x="60365" y="115555"/>
                  </a:lnTo>
                  <a:lnTo>
                    <a:pt x="61227" y="115771"/>
                  </a:lnTo>
                  <a:lnTo>
                    <a:pt x="62089" y="115771"/>
                  </a:lnTo>
                  <a:lnTo>
                    <a:pt x="62089" y="115771"/>
                  </a:lnTo>
                  <a:lnTo>
                    <a:pt x="62521" y="115555"/>
                  </a:lnTo>
                  <a:lnTo>
                    <a:pt x="62952" y="115124"/>
                  </a:lnTo>
                  <a:lnTo>
                    <a:pt x="63383" y="114046"/>
                  </a:lnTo>
                  <a:lnTo>
                    <a:pt x="63814" y="112968"/>
                  </a:lnTo>
                  <a:lnTo>
                    <a:pt x="64245" y="111459"/>
                  </a:lnTo>
                  <a:lnTo>
                    <a:pt x="64245" y="111459"/>
                  </a:lnTo>
                  <a:lnTo>
                    <a:pt x="65323" y="110381"/>
                  </a:lnTo>
                  <a:lnTo>
                    <a:pt x="66401" y="109088"/>
                  </a:lnTo>
                  <a:lnTo>
                    <a:pt x="66832" y="108441"/>
                  </a:lnTo>
                  <a:lnTo>
                    <a:pt x="67048" y="107579"/>
                  </a:lnTo>
                  <a:lnTo>
                    <a:pt x="67048" y="106716"/>
                  </a:lnTo>
                  <a:lnTo>
                    <a:pt x="66617" y="105638"/>
                  </a:lnTo>
                  <a:lnTo>
                    <a:pt x="66617" y="105638"/>
                  </a:lnTo>
                  <a:lnTo>
                    <a:pt x="67910" y="104560"/>
                  </a:lnTo>
                  <a:lnTo>
                    <a:pt x="69204" y="103698"/>
                  </a:lnTo>
                  <a:lnTo>
                    <a:pt x="70928" y="103051"/>
                  </a:lnTo>
                  <a:lnTo>
                    <a:pt x="72869" y="102836"/>
                  </a:lnTo>
                  <a:lnTo>
                    <a:pt x="72869" y="102836"/>
                  </a:lnTo>
                  <a:lnTo>
                    <a:pt x="74162" y="100680"/>
                  </a:lnTo>
                  <a:lnTo>
                    <a:pt x="75025" y="98308"/>
                  </a:lnTo>
                  <a:lnTo>
                    <a:pt x="75456" y="97015"/>
                  </a:lnTo>
                  <a:lnTo>
                    <a:pt x="75456" y="95721"/>
                  </a:lnTo>
                  <a:lnTo>
                    <a:pt x="75671" y="94212"/>
                  </a:lnTo>
                  <a:lnTo>
                    <a:pt x="75456" y="92488"/>
                  </a:lnTo>
                  <a:lnTo>
                    <a:pt x="75456" y="92488"/>
                  </a:lnTo>
                  <a:lnTo>
                    <a:pt x="76102" y="91625"/>
                  </a:lnTo>
                  <a:lnTo>
                    <a:pt x="76965" y="90547"/>
                  </a:lnTo>
                  <a:lnTo>
                    <a:pt x="78474" y="88391"/>
                  </a:lnTo>
                  <a:lnTo>
                    <a:pt x="79121" y="87313"/>
                  </a:lnTo>
                  <a:lnTo>
                    <a:pt x="79552" y="86020"/>
                  </a:lnTo>
                  <a:lnTo>
                    <a:pt x="79336" y="84726"/>
                  </a:lnTo>
                  <a:lnTo>
                    <a:pt x="78689" y="83217"/>
                  </a:lnTo>
                  <a:close/>
                  <a:moveTo>
                    <a:pt x="63167" y="7115"/>
                  </a:moveTo>
                  <a:lnTo>
                    <a:pt x="63167" y="7115"/>
                  </a:lnTo>
                  <a:lnTo>
                    <a:pt x="62952" y="7331"/>
                  </a:lnTo>
                  <a:lnTo>
                    <a:pt x="62736" y="7331"/>
                  </a:lnTo>
                  <a:lnTo>
                    <a:pt x="62736" y="7331"/>
                  </a:lnTo>
                  <a:lnTo>
                    <a:pt x="62952" y="7115"/>
                  </a:lnTo>
                  <a:lnTo>
                    <a:pt x="63167" y="7115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6"/>
            <p:cNvSpPr/>
            <p:nvPr/>
          </p:nvSpPr>
          <p:spPr>
            <a:xfrm>
              <a:off x="1699925" y="1294475"/>
              <a:ext cx="1988800" cy="3444025"/>
            </a:xfrm>
            <a:custGeom>
              <a:rect b="b" l="l" r="r" t="t"/>
              <a:pathLst>
                <a:path extrusionOk="0" fill="none" h="137761" w="79552">
                  <a:moveTo>
                    <a:pt x="78689" y="83217"/>
                  </a:moveTo>
                  <a:lnTo>
                    <a:pt x="78689" y="83217"/>
                  </a:lnTo>
                  <a:lnTo>
                    <a:pt x="77396" y="83002"/>
                  </a:lnTo>
                  <a:lnTo>
                    <a:pt x="76318" y="82571"/>
                  </a:lnTo>
                  <a:lnTo>
                    <a:pt x="74378" y="81493"/>
                  </a:lnTo>
                  <a:lnTo>
                    <a:pt x="73300" y="80846"/>
                  </a:lnTo>
                  <a:lnTo>
                    <a:pt x="72222" y="80630"/>
                  </a:lnTo>
                  <a:lnTo>
                    <a:pt x="70928" y="80415"/>
                  </a:lnTo>
                  <a:lnTo>
                    <a:pt x="69204" y="80630"/>
                  </a:lnTo>
                  <a:lnTo>
                    <a:pt x="69204" y="80630"/>
                  </a:lnTo>
                  <a:lnTo>
                    <a:pt x="68773" y="79768"/>
                  </a:lnTo>
                  <a:lnTo>
                    <a:pt x="68126" y="79121"/>
                  </a:lnTo>
                  <a:lnTo>
                    <a:pt x="67263" y="78906"/>
                  </a:lnTo>
                  <a:lnTo>
                    <a:pt x="66186" y="78690"/>
                  </a:lnTo>
                  <a:lnTo>
                    <a:pt x="64461" y="78259"/>
                  </a:lnTo>
                  <a:lnTo>
                    <a:pt x="63814" y="77828"/>
                  </a:lnTo>
                  <a:lnTo>
                    <a:pt x="63167" y="76965"/>
                  </a:lnTo>
                  <a:lnTo>
                    <a:pt x="63167" y="76965"/>
                  </a:lnTo>
                  <a:lnTo>
                    <a:pt x="63167" y="76534"/>
                  </a:lnTo>
                  <a:lnTo>
                    <a:pt x="63167" y="76103"/>
                  </a:lnTo>
                  <a:lnTo>
                    <a:pt x="62736" y="75456"/>
                  </a:lnTo>
                  <a:lnTo>
                    <a:pt x="62305" y="74378"/>
                  </a:lnTo>
                  <a:lnTo>
                    <a:pt x="62089" y="73947"/>
                  </a:lnTo>
                  <a:lnTo>
                    <a:pt x="62089" y="73300"/>
                  </a:lnTo>
                  <a:lnTo>
                    <a:pt x="62089" y="73300"/>
                  </a:lnTo>
                  <a:lnTo>
                    <a:pt x="61443" y="72654"/>
                  </a:lnTo>
                  <a:lnTo>
                    <a:pt x="60796" y="72222"/>
                  </a:lnTo>
                  <a:lnTo>
                    <a:pt x="59934" y="71791"/>
                  </a:lnTo>
                  <a:lnTo>
                    <a:pt x="59071" y="71791"/>
                  </a:lnTo>
                  <a:lnTo>
                    <a:pt x="57346" y="71576"/>
                  </a:lnTo>
                  <a:lnTo>
                    <a:pt x="56484" y="71576"/>
                  </a:lnTo>
                  <a:lnTo>
                    <a:pt x="55837" y="71360"/>
                  </a:lnTo>
                  <a:lnTo>
                    <a:pt x="55837" y="71360"/>
                  </a:lnTo>
                  <a:lnTo>
                    <a:pt x="55191" y="70929"/>
                  </a:lnTo>
                  <a:lnTo>
                    <a:pt x="54759" y="70498"/>
                  </a:lnTo>
                  <a:lnTo>
                    <a:pt x="53897" y="69635"/>
                  </a:lnTo>
                  <a:lnTo>
                    <a:pt x="53250" y="68773"/>
                  </a:lnTo>
                  <a:lnTo>
                    <a:pt x="52604" y="68342"/>
                  </a:lnTo>
                  <a:lnTo>
                    <a:pt x="51957" y="68342"/>
                  </a:lnTo>
                  <a:lnTo>
                    <a:pt x="51957" y="68342"/>
                  </a:lnTo>
                  <a:lnTo>
                    <a:pt x="51741" y="67264"/>
                  </a:lnTo>
                  <a:lnTo>
                    <a:pt x="51310" y="66402"/>
                  </a:lnTo>
                  <a:lnTo>
                    <a:pt x="51310" y="66402"/>
                  </a:lnTo>
                  <a:lnTo>
                    <a:pt x="51094" y="66833"/>
                  </a:lnTo>
                  <a:lnTo>
                    <a:pt x="50663" y="66833"/>
                  </a:lnTo>
                  <a:lnTo>
                    <a:pt x="50232" y="66402"/>
                  </a:lnTo>
                  <a:lnTo>
                    <a:pt x="50232" y="66402"/>
                  </a:lnTo>
                  <a:lnTo>
                    <a:pt x="49801" y="66186"/>
                  </a:lnTo>
                  <a:lnTo>
                    <a:pt x="49154" y="66186"/>
                  </a:lnTo>
                  <a:lnTo>
                    <a:pt x="49154" y="66186"/>
                  </a:lnTo>
                  <a:lnTo>
                    <a:pt x="48292" y="66402"/>
                  </a:lnTo>
                  <a:lnTo>
                    <a:pt x="47430" y="66617"/>
                  </a:lnTo>
                  <a:lnTo>
                    <a:pt x="46567" y="66617"/>
                  </a:lnTo>
                  <a:lnTo>
                    <a:pt x="45705" y="66402"/>
                  </a:lnTo>
                  <a:lnTo>
                    <a:pt x="44196" y="65755"/>
                  </a:lnTo>
                  <a:lnTo>
                    <a:pt x="42471" y="65108"/>
                  </a:lnTo>
                  <a:lnTo>
                    <a:pt x="42471" y="65108"/>
                  </a:lnTo>
                  <a:lnTo>
                    <a:pt x="42040" y="65108"/>
                  </a:lnTo>
                  <a:lnTo>
                    <a:pt x="41609" y="65324"/>
                  </a:lnTo>
                  <a:lnTo>
                    <a:pt x="41609" y="65324"/>
                  </a:lnTo>
                  <a:lnTo>
                    <a:pt x="41393" y="65755"/>
                  </a:lnTo>
                  <a:lnTo>
                    <a:pt x="40746" y="65755"/>
                  </a:lnTo>
                  <a:lnTo>
                    <a:pt x="40746" y="65755"/>
                  </a:lnTo>
                  <a:lnTo>
                    <a:pt x="40746" y="65324"/>
                  </a:lnTo>
                  <a:lnTo>
                    <a:pt x="40962" y="64892"/>
                  </a:lnTo>
                  <a:lnTo>
                    <a:pt x="40962" y="64461"/>
                  </a:lnTo>
                  <a:lnTo>
                    <a:pt x="40531" y="64246"/>
                  </a:lnTo>
                  <a:lnTo>
                    <a:pt x="40531" y="64246"/>
                  </a:lnTo>
                  <a:lnTo>
                    <a:pt x="39884" y="64892"/>
                  </a:lnTo>
                  <a:lnTo>
                    <a:pt x="38806" y="65324"/>
                  </a:lnTo>
                  <a:lnTo>
                    <a:pt x="37944" y="65755"/>
                  </a:lnTo>
                  <a:lnTo>
                    <a:pt x="36866" y="65970"/>
                  </a:lnTo>
                  <a:lnTo>
                    <a:pt x="36866" y="65970"/>
                  </a:lnTo>
                  <a:lnTo>
                    <a:pt x="36219" y="66617"/>
                  </a:lnTo>
                  <a:lnTo>
                    <a:pt x="36003" y="67479"/>
                  </a:lnTo>
                  <a:lnTo>
                    <a:pt x="35572" y="68126"/>
                  </a:lnTo>
                  <a:lnTo>
                    <a:pt x="35141" y="68342"/>
                  </a:lnTo>
                  <a:lnTo>
                    <a:pt x="34710" y="68557"/>
                  </a:lnTo>
                  <a:lnTo>
                    <a:pt x="34710" y="68557"/>
                  </a:lnTo>
                  <a:lnTo>
                    <a:pt x="34279" y="68126"/>
                  </a:lnTo>
                  <a:lnTo>
                    <a:pt x="33632" y="67911"/>
                  </a:lnTo>
                  <a:lnTo>
                    <a:pt x="32554" y="67695"/>
                  </a:lnTo>
                  <a:lnTo>
                    <a:pt x="31261" y="67695"/>
                  </a:lnTo>
                  <a:lnTo>
                    <a:pt x="29967" y="68342"/>
                  </a:lnTo>
                  <a:lnTo>
                    <a:pt x="29967" y="68342"/>
                  </a:lnTo>
                  <a:lnTo>
                    <a:pt x="29320" y="67911"/>
                  </a:lnTo>
                  <a:lnTo>
                    <a:pt x="28674" y="67264"/>
                  </a:lnTo>
                  <a:lnTo>
                    <a:pt x="28242" y="66617"/>
                  </a:lnTo>
                  <a:lnTo>
                    <a:pt x="27811" y="65755"/>
                  </a:lnTo>
                  <a:lnTo>
                    <a:pt x="27811" y="65755"/>
                  </a:lnTo>
                  <a:lnTo>
                    <a:pt x="28242" y="63599"/>
                  </a:lnTo>
                  <a:lnTo>
                    <a:pt x="28674" y="61227"/>
                  </a:lnTo>
                  <a:lnTo>
                    <a:pt x="28674" y="61227"/>
                  </a:lnTo>
                  <a:lnTo>
                    <a:pt x="28027" y="60796"/>
                  </a:lnTo>
                  <a:lnTo>
                    <a:pt x="27380" y="60581"/>
                  </a:lnTo>
                  <a:lnTo>
                    <a:pt x="25871" y="60581"/>
                  </a:lnTo>
                  <a:lnTo>
                    <a:pt x="25871" y="60581"/>
                  </a:lnTo>
                  <a:lnTo>
                    <a:pt x="24577" y="60581"/>
                  </a:lnTo>
                  <a:lnTo>
                    <a:pt x="23284" y="60365"/>
                  </a:lnTo>
                  <a:lnTo>
                    <a:pt x="23284" y="60365"/>
                  </a:lnTo>
                  <a:lnTo>
                    <a:pt x="23931" y="59072"/>
                  </a:lnTo>
                  <a:lnTo>
                    <a:pt x="24577" y="57778"/>
                  </a:lnTo>
                  <a:lnTo>
                    <a:pt x="25009" y="56485"/>
                  </a:lnTo>
                  <a:lnTo>
                    <a:pt x="25440" y="54760"/>
                  </a:lnTo>
                  <a:lnTo>
                    <a:pt x="25440" y="54760"/>
                  </a:lnTo>
                  <a:lnTo>
                    <a:pt x="25224" y="54544"/>
                  </a:lnTo>
                  <a:lnTo>
                    <a:pt x="24793" y="54329"/>
                  </a:lnTo>
                  <a:lnTo>
                    <a:pt x="23931" y="54329"/>
                  </a:lnTo>
                  <a:lnTo>
                    <a:pt x="22422" y="54760"/>
                  </a:lnTo>
                  <a:lnTo>
                    <a:pt x="22422" y="54760"/>
                  </a:lnTo>
                  <a:lnTo>
                    <a:pt x="22206" y="55622"/>
                  </a:lnTo>
                  <a:lnTo>
                    <a:pt x="21775" y="56269"/>
                  </a:lnTo>
                  <a:lnTo>
                    <a:pt x="21128" y="56700"/>
                  </a:lnTo>
                  <a:lnTo>
                    <a:pt x="20481" y="57347"/>
                  </a:lnTo>
                  <a:lnTo>
                    <a:pt x="19835" y="57563"/>
                  </a:lnTo>
                  <a:lnTo>
                    <a:pt x="18972" y="57778"/>
                  </a:lnTo>
                  <a:lnTo>
                    <a:pt x="17894" y="57778"/>
                  </a:lnTo>
                  <a:lnTo>
                    <a:pt x="16816" y="57778"/>
                  </a:lnTo>
                  <a:lnTo>
                    <a:pt x="16816" y="57778"/>
                  </a:lnTo>
                  <a:lnTo>
                    <a:pt x="15738" y="56916"/>
                  </a:lnTo>
                  <a:lnTo>
                    <a:pt x="15307" y="55838"/>
                  </a:lnTo>
                  <a:lnTo>
                    <a:pt x="15092" y="54760"/>
                  </a:lnTo>
                  <a:lnTo>
                    <a:pt x="15092" y="53466"/>
                  </a:lnTo>
                  <a:lnTo>
                    <a:pt x="15307" y="52173"/>
                  </a:lnTo>
                  <a:lnTo>
                    <a:pt x="15738" y="50664"/>
                  </a:lnTo>
                  <a:lnTo>
                    <a:pt x="16385" y="48077"/>
                  </a:lnTo>
                  <a:lnTo>
                    <a:pt x="16385" y="48077"/>
                  </a:lnTo>
                  <a:lnTo>
                    <a:pt x="18110" y="46999"/>
                  </a:lnTo>
                  <a:lnTo>
                    <a:pt x="19835" y="46136"/>
                  </a:lnTo>
                  <a:lnTo>
                    <a:pt x="20912" y="45705"/>
                  </a:lnTo>
                  <a:lnTo>
                    <a:pt x="21990" y="45705"/>
                  </a:lnTo>
                  <a:lnTo>
                    <a:pt x="23068" y="45921"/>
                  </a:lnTo>
                  <a:lnTo>
                    <a:pt x="24362" y="46352"/>
                  </a:lnTo>
                  <a:lnTo>
                    <a:pt x="24362" y="46352"/>
                  </a:lnTo>
                  <a:lnTo>
                    <a:pt x="25009" y="45705"/>
                  </a:lnTo>
                  <a:lnTo>
                    <a:pt x="25871" y="45274"/>
                  </a:lnTo>
                  <a:lnTo>
                    <a:pt x="26949" y="45059"/>
                  </a:lnTo>
                  <a:lnTo>
                    <a:pt x="28027" y="45059"/>
                  </a:lnTo>
                  <a:lnTo>
                    <a:pt x="29105" y="45059"/>
                  </a:lnTo>
                  <a:lnTo>
                    <a:pt x="30183" y="45490"/>
                  </a:lnTo>
                  <a:lnTo>
                    <a:pt x="31045" y="45705"/>
                  </a:lnTo>
                  <a:lnTo>
                    <a:pt x="31692" y="46352"/>
                  </a:lnTo>
                  <a:lnTo>
                    <a:pt x="31692" y="46352"/>
                  </a:lnTo>
                  <a:lnTo>
                    <a:pt x="31692" y="47214"/>
                  </a:lnTo>
                  <a:lnTo>
                    <a:pt x="31476" y="48077"/>
                  </a:lnTo>
                  <a:lnTo>
                    <a:pt x="31476" y="48077"/>
                  </a:lnTo>
                  <a:lnTo>
                    <a:pt x="32554" y="48723"/>
                  </a:lnTo>
                  <a:lnTo>
                    <a:pt x="33416" y="48939"/>
                  </a:lnTo>
                  <a:lnTo>
                    <a:pt x="34279" y="48939"/>
                  </a:lnTo>
                  <a:lnTo>
                    <a:pt x="34279" y="48939"/>
                  </a:lnTo>
                  <a:lnTo>
                    <a:pt x="34063" y="46783"/>
                  </a:lnTo>
                  <a:lnTo>
                    <a:pt x="33848" y="45705"/>
                  </a:lnTo>
                  <a:lnTo>
                    <a:pt x="33848" y="44412"/>
                  </a:lnTo>
                  <a:lnTo>
                    <a:pt x="33848" y="44412"/>
                  </a:lnTo>
                  <a:lnTo>
                    <a:pt x="34494" y="43549"/>
                  </a:lnTo>
                  <a:lnTo>
                    <a:pt x="35357" y="42903"/>
                  </a:lnTo>
                  <a:lnTo>
                    <a:pt x="37297" y="41609"/>
                  </a:lnTo>
                  <a:lnTo>
                    <a:pt x="41393" y="39238"/>
                  </a:lnTo>
                  <a:lnTo>
                    <a:pt x="41393" y="39238"/>
                  </a:lnTo>
                  <a:lnTo>
                    <a:pt x="41393" y="36866"/>
                  </a:lnTo>
                  <a:lnTo>
                    <a:pt x="41393" y="36866"/>
                  </a:lnTo>
                  <a:lnTo>
                    <a:pt x="42471" y="36866"/>
                  </a:lnTo>
                  <a:lnTo>
                    <a:pt x="42471" y="36866"/>
                  </a:lnTo>
                  <a:lnTo>
                    <a:pt x="43118" y="36004"/>
                  </a:lnTo>
                  <a:lnTo>
                    <a:pt x="43549" y="35357"/>
                  </a:lnTo>
                  <a:lnTo>
                    <a:pt x="45058" y="34279"/>
                  </a:lnTo>
                  <a:lnTo>
                    <a:pt x="46783" y="33417"/>
                  </a:lnTo>
                  <a:lnTo>
                    <a:pt x="48723" y="32770"/>
                  </a:lnTo>
                  <a:lnTo>
                    <a:pt x="48723" y="32770"/>
                  </a:lnTo>
                  <a:lnTo>
                    <a:pt x="48939" y="31908"/>
                  </a:lnTo>
                  <a:lnTo>
                    <a:pt x="49370" y="31045"/>
                  </a:lnTo>
                  <a:lnTo>
                    <a:pt x="50017" y="30614"/>
                  </a:lnTo>
                  <a:lnTo>
                    <a:pt x="50879" y="30183"/>
                  </a:lnTo>
                  <a:lnTo>
                    <a:pt x="52819" y="29752"/>
                  </a:lnTo>
                  <a:lnTo>
                    <a:pt x="54544" y="29105"/>
                  </a:lnTo>
                  <a:lnTo>
                    <a:pt x="54544" y="29105"/>
                  </a:lnTo>
                  <a:lnTo>
                    <a:pt x="54113" y="29752"/>
                  </a:lnTo>
                  <a:lnTo>
                    <a:pt x="53897" y="30183"/>
                  </a:lnTo>
                  <a:lnTo>
                    <a:pt x="54113" y="30830"/>
                  </a:lnTo>
                  <a:lnTo>
                    <a:pt x="54113" y="30830"/>
                  </a:lnTo>
                  <a:lnTo>
                    <a:pt x="54975" y="30183"/>
                  </a:lnTo>
                  <a:lnTo>
                    <a:pt x="55837" y="29967"/>
                  </a:lnTo>
                  <a:lnTo>
                    <a:pt x="57778" y="29321"/>
                  </a:lnTo>
                  <a:lnTo>
                    <a:pt x="58640" y="29105"/>
                  </a:lnTo>
                  <a:lnTo>
                    <a:pt x="59502" y="28674"/>
                  </a:lnTo>
                  <a:lnTo>
                    <a:pt x="60149" y="28243"/>
                  </a:lnTo>
                  <a:lnTo>
                    <a:pt x="60580" y="27596"/>
                  </a:lnTo>
                  <a:lnTo>
                    <a:pt x="60580" y="27596"/>
                  </a:lnTo>
                  <a:lnTo>
                    <a:pt x="59934" y="27596"/>
                  </a:lnTo>
                  <a:lnTo>
                    <a:pt x="59071" y="27812"/>
                  </a:lnTo>
                  <a:lnTo>
                    <a:pt x="59071" y="27812"/>
                  </a:lnTo>
                  <a:lnTo>
                    <a:pt x="58424" y="28027"/>
                  </a:lnTo>
                  <a:lnTo>
                    <a:pt x="57778" y="28243"/>
                  </a:lnTo>
                  <a:lnTo>
                    <a:pt x="57131" y="28027"/>
                  </a:lnTo>
                  <a:lnTo>
                    <a:pt x="56700" y="27596"/>
                  </a:lnTo>
                  <a:lnTo>
                    <a:pt x="56700" y="27596"/>
                  </a:lnTo>
                  <a:lnTo>
                    <a:pt x="56700" y="26518"/>
                  </a:lnTo>
                  <a:lnTo>
                    <a:pt x="57131" y="26087"/>
                  </a:lnTo>
                  <a:lnTo>
                    <a:pt x="57562" y="25656"/>
                  </a:lnTo>
                  <a:lnTo>
                    <a:pt x="57778" y="25009"/>
                  </a:lnTo>
                  <a:lnTo>
                    <a:pt x="57778" y="25009"/>
                  </a:lnTo>
                  <a:lnTo>
                    <a:pt x="57562" y="24793"/>
                  </a:lnTo>
                  <a:lnTo>
                    <a:pt x="57346" y="24578"/>
                  </a:lnTo>
                  <a:lnTo>
                    <a:pt x="56700" y="24578"/>
                  </a:lnTo>
                  <a:lnTo>
                    <a:pt x="56700" y="24578"/>
                  </a:lnTo>
                  <a:lnTo>
                    <a:pt x="56269" y="24578"/>
                  </a:lnTo>
                  <a:lnTo>
                    <a:pt x="55837" y="24578"/>
                  </a:lnTo>
                  <a:lnTo>
                    <a:pt x="55837" y="24578"/>
                  </a:lnTo>
                  <a:lnTo>
                    <a:pt x="56053" y="23931"/>
                  </a:lnTo>
                  <a:lnTo>
                    <a:pt x="56700" y="23500"/>
                  </a:lnTo>
                  <a:lnTo>
                    <a:pt x="57131" y="23500"/>
                  </a:lnTo>
                  <a:lnTo>
                    <a:pt x="57778" y="23715"/>
                  </a:lnTo>
                  <a:lnTo>
                    <a:pt x="59071" y="24362"/>
                  </a:lnTo>
                  <a:lnTo>
                    <a:pt x="59934" y="25009"/>
                  </a:lnTo>
                  <a:lnTo>
                    <a:pt x="59934" y="25009"/>
                  </a:lnTo>
                  <a:lnTo>
                    <a:pt x="60149" y="24793"/>
                  </a:lnTo>
                  <a:lnTo>
                    <a:pt x="60149" y="24578"/>
                  </a:lnTo>
                  <a:lnTo>
                    <a:pt x="59718" y="24147"/>
                  </a:lnTo>
                  <a:lnTo>
                    <a:pt x="59502" y="23931"/>
                  </a:lnTo>
                  <a:lnTo>
                    <a:pt x="59287" y="23931"/>
                  </a:lnTo>
                  <a:lnTo>
                    <a:pt x="59502" y="23715"/>
                  </a:lnTo>
                  <a:lnTo>
                    <a:pt x="59502" y="23715"/>
                  </a:lnTo>
                  <a:lnTo>
                    <a:pt x="60365" y="23715"/>
                  </a:lnTo>
                  <a:lnTo>
                    <a:pt x="61227" y="23715"/>
                  </a:lnTo>
                  <a:lnTo>
                    <a:pt x="62736" y="23284"/>
                  </a:lnTo>
                  <a:lnTo>
                    <a:pt x="64030" y="22853"/>
                  </a:lnTo>
                  <a:lnTo>
                    <a:pt x="65539" y="22638"/>
                  </a:lnTo>
                  <a:lnTo>
                    <a:pt x="65539" y="22638"/>
                  </a:lnTo>
                  <a:lnTo>
                    <a:pt x="64676" y="23500"/>
                  </a:lnTo>
                  <a:lnTo>
                    <a:pt x="63598" y="24362"/>
                  </a:lnTo>
                  <a:lnTo>
                    <a:pt x="62736" y="25440"/>
                  </a:lnTo>
                  <a:lnTo>
                    <a:pt x="62521" y="25871"/>
                  </a:lnTo>
                  <a:lnTo>
                    <a:pt x="62521" y="26302"/>
                  </a:lnTo>
                  <a:lnTo>
                    <a:pt x="62521" y="26302"/>
                  </a:lnTo>
                  <a:lnTo>
                    <a:pt x="64030" y="26302"/>
                  </a:lnTo>
                  <a:lnTo>
                    <a:pt x="65323" y="26518"/>
                  </a:lnTo>
                  <a:lnTo>
                    <a:pt x="67910" y="27165"/>
                  </a:lnTo>
                  <a:lnTo>
                    <a:pt x="67910" y="27165"/>
                  </a:lnTo>
                  <a:lnTo>
                    <a:pt x="67910" y="26734"/>
                  </a:lnTo>
                  <a:lnTo>
                    <a:pt x="67910" y="26087"/>
                  </a:lnTo>
                  <a:lnTo>
                    <a:pt x="67695" y="25440"/>
                  </a:lnTo>
                  <a:lnTo>
                    <a:pt x="67910" y="24578"/>
                  </a:lnTo>
                  <a:lnTo>
                    <a:pt x="67910" y="24578"/>
                  </a:lnTo>
                  <a:lnTo>
                    <a:pt x="67479" y="24362"/>
                  </a:lnTo>
                  <a:lnTo>
                    <a:pt x="66832" y="24362"/>
                  </a:lnTo>
                  <a:lnTo>
                    <a:pt x="66401" y="24147"/>
                  </a:lnTo>
                  <a:lnTo>
                    <a:pt x="66186" y="23931"/>
                  </a:lnTo>
                  <a:lnTo>
                    <a:pt x="66186" y="23715"/>
                  </a:lnTo>
                  <a:lnTo>
                    <a:pt x="66186" y="23715"/>
                  </a:lnTo>
                  <a:lnTo>
                    <a:pt x="66617" y="22853"/>
                  </a:lnTo>
                  <a:lnTo>
                    <a:pt x="67048" y="22206"/>
                  </a:lnTo>
                  <a:lnTo>
                    <a:pt x="67263" y="21344"/>
                  </a:lnTo>
                  <a:lnTo>
                    <a:pt x="67479" y="20266"/>
                  </a:lnTo>
                  <a:lnTo>
                    <a:pt x="67479" y="20266"/>
                  </a:lnTo>
                  <a:lnTo>
                    <a:pt x="66401" y="18973"/>
                  </a:lnTo>
                  <a:lnTo>
                    <a:pt x="65754" y="18326"/>
                  </a:lnTo>
                  <a:lnTo>
                    <a:pt x="64892" y="18110"/>
                  </a:lnTo>
                  <a:lnTo>
                    <a:pt x="64892" y="18110"/>
                  </a:lnTo>
                  <a:lnTo>
                    <a:pt x="64676" y="16817"/>
                  </a:lnTo>
                  <a:lnTo>
                    <a:pt x="64461" y="15523"/>
                  </a:lnTo>
                  <a:lnTo>
                    <a:pt x="64245" y="14230"/>
                  </a:lnTo>
                  <a:lnTo>
                    <a:pt x="64030" y="13798"/>
                  </a:lnTo>
                  <a:lnTo>
                    <a:pt x="63598" y="13367"/>
                  </a:lnTo>
                  <a:lnTo>
                    <a:pt x="63598" y="13367"/>
                  </a:lnTo>
                  <a:lnTo>
                    <a:pt x="62736" y="13798"/>
                  </a:lnTo>
                  <a:lnTo>
                    <a:pt x="62089" y="14445"/>
                  </a:lnTo>
                  <a:lnTo>
                    <a:pt x="61227" y="14876"/>
                  </a:lnTo>
                  <a:lnTo>
                    <a:pt x="60796" y="15092"/>
                  </a:lnTo>
                  <a:lnTo>
                    <a:pt x="60149" y="15308"/>
                  </a:lnTo>
                  <a:lnTo>
                    <a:pt x="60149" y="15308"/>
                  </a:lnTo>
                  <a:lnTo>
                    <a:pt x="59502" y="14876"/>
                  </a:lnTo>
                  <a:lnTo>
                    <a:pt x="59287" y="14445"/>
                  </a:lnTo>
                  <a:lnTo>
                    <a:pt x="59287" y="14014"/>
                  </a:lnTo>
                  <a:lnTo>
                    <a:pt x="59287" y="14014"/>
                  </a:lnTo>
                  <a:lnTo>
                    <a:pt x="59287" y="13583"/>
                  </a:lnTo>
                  <a:lnTo>
                    <a:pt x="59502" y="13367"/>
                  </a:lnTo>
                  <a:lnTo>
                    <a:pt x="59718" y="13152"/>
                  </a:lnTo>
                  <a:lnTo>
                    <a:pt x="59718" y="12721"/>
                  </a:lnTo>
                  <a:lnTo>
                    <a:pt x="59718" y="12721"/>
                  </a:lnTo>
                  <a:lnTo>
                    <a:pt x="59071" y="12505"/>
                  </a:lnTo>
                  <a:lnTo>
                    <a:pt x="58640" y="12074"/>
                  </a:lnTo>
                  <a:lnTo>
                    <a:pt x="57562" y="10996"/>
                  </a:lnTo>
                  <a:lnTo>
                    <a:pt x="57562" y="10996"/>
                  </a:lnTo>
                  <a:lnTo>
                    <a:pt x="57131" y="11211"/>
                  </a:lnTo>
                  <a:lnTo>
                    <a:pt x="56484" y="11211"/>
                  </a:lnTo>
                  <a:lnTo>
                    <a:pt x="55406" y="11211"/>
                  </a:lnTo>
                  <a:lnTo>
                    <a:pt x="55406" y="11211"/>
                  </a:lnTo>
                  <a:lnTo>
                    <a:pt x="53897" y="10996"/>
                  </a:lnTo>
                  <a:lnTo>
                    <a:pt x="53897" y="10996"/>
                  </a:lnTo>
                  <a:lnTo>
                    <a:pt x="53466" y="11427"/>
                  </a:lnTo>
                  <a:lnTo>
                    <a:pt x="53035" y="12074"/>
                  </a:lnTo>
                  <a:lnTo>
                    <a:pt x="52604" y="13367"/>
                  </a:lnTo>
                  <a:lnTo>
                    <a:pt x="51741" y="16170"/>
                  </a:lnTo>
                  <a:lnTo>
                    <a:pt x="51310" y="17248"/>
                  </a:lnTo>
                  <a:lnTo>
                    <a:pt x="50879" y="17895"/>
                  </a:lnTo>
                  <a:lnTo>
                    <a:pt x="50448" y="18326"/>
                  </a:lnTo>
                  <a:lnTo>
                    <a:pt x="49801" y="18757"/>
                  </a:lnTo>
                  <a:lnTo>
                    <a:pt x="49154" y="18973"/>
                  </a:lnTo>
                  <a:lnTo>
                    <a:pt x="48292" y="18973"/>
                  </a:lnTo>
                  <a:lnTo>
                    <a:pt x="47214" y="18973"/>
                  </a:lnTo>
                  <a:lnTo>
                    <a:pt x="47214" y="18973"/>
                  </a:lnTo>
                  <a:lnTo>
                    <a:pt x="46352" y="21128"/>
                  </a:lnTo>
                  <a:lnTo>
                    <a:pt x="46136" y="21560"/>
                  </a:lnTo>
                  <a:lnTo>
                    <a:pt x="45705" y="21991"/>
                  </a:lnTo>
                  <a:lnTo>
                    <a:pt x="45274" y="22206"/>
                  </a:lnTo>
                  <a:lnTo>
                    <a:pt x="44627" y="22422"/>
                  </a:lnTo>
                  <a:lnTo>
                    <a:pt x="44627" y="22422"/>
                  </a:lnTo>
                  <a:lnTo>
                    <a:pt x="44196" y="21991"/>
                  </a:lnTo>
                  <a:lnTo>
                    <a:pt x="43980" y="21344"/>
                  </a:lnTo>
                  <a:lnTo>
                    <a:pt x="43980" y="20913"/>
                  </a:lnTo>
                  <a:lnTo>
                    <a:pt x="44196" y="20482"/>
                  </a:lnTo>
                  <a:lnTo>
                    <a:pt x="44627" y="19404"/>
                  </a:lnTo>
                  <a:lnTo>
                    <a:pt x="45058" y="18541"/>
                  </a:lnTo>
                  <a:lnTo>
                    <a:pt x="45058" y="18541"/>
                  </a:lnTo>
                  <a:lnTo>
                    <a:pt x="43980" y="18541"/>
                  </a:lnTo>
                  <a:lnTo>
                    <a:pt x="42902" y="18326"/>
                  </a:lnTo>
                  <a:lnTo>
                    <a:pt x="41393" y="17463"/>
                  </a:lnTo>
                  <a:lnTo>
                    <a:pt x="41393" y="17463"/>
                  </a:lnTo>
                  <a:lnTo>
                    <a:pt x="39884" y="16601"/>
                  </a:lnTo>
                  <a:lnTo>
                    <a:pt x="39022" y="16386"/>
                  </a:lnTo>
                  <a:lnTo>
                    <a:pt x="37944" y="16386"/>
                  </a:lnTo>
                  <a:lnTo>
                    <a:pt x="37944" y="16386"/>
                  </a:lnTo>
                  <a:lnTo>
                    <a:pt x="38159" y="15523"/>
                  </a:lnTo>
                  <a:lnTo>
                    <a:pt x="37944" y="15092"/>
                  </a:lnTo>
                  <a:lnTo>
                    <a:pt x="37513" y="14230"/>
                  </a:lnTo>
                  <a:lnTo>
                    <a:pt x="37513" y="14230"/>
                  </a:lnTo>
                  <a:lnTo>
                    <a:pt x="38591" y="13152"/>
                  </a:lnTo>
                  <a:lnTo>
                    <a:pt x="39884" y="12289"/>
                  </a:lnTo>
                  <a:lnTo>
                    <a:pt x="41178" y="11643"/>
                  </a:lnTo>
                  <a:lnTo>
                    <a:pt x="42687" y="10996"/>
                  </a:lnTo>
                  <a:lnTo>
                    <a:pt x="45920" y="9918"/>
                  </a:lnTo>
                  <a:lnTo>
                    <a:pt x="49154" y="8840"/>
                  </a:lnTo>
                  <a:lnTo>
                    <a:pt x="49154" y="8840"/>
                  </a:lnTo>
                  <a:lnTo>
                    <a:pt x="48723" y="9271"/>
                  </a:lnTo>
                  <a:lnTo>
                    <a:pt x="48292" y="9487"/>
                  </a:lnTo>
                  <a:lnTo>
                    <a:pt x="48076" y="9918"/>
                  </a:lnTo>
                  <a:lnTo>
                    <a:pt x="48076" y="10134"/>
                  </a:lnTo>
                  <a:lnTo>
                    <a:pt x="48076" y="10349"/>
                  </a:lnTo>
                  <a:lnTo>
                    <a:pt x="48076" y="10349"/>
                  </a:lnTo>
                  <a:lnTo>
                    <a:pt x="49154" y="10349"/>
                  </a:lnTo>
                  <a:lnTo>
                    <a:pt x="50232" y="10134"/>
                  </a:lnTo>
                  <a:lnTo>
                    <a:pt x="50232" y="10134"/>
                  </a:lnTo>
                  <a:lnTo>
                    <a:pt x="51526" y="9918"/>
                  </a:lnTo>
                  <a:lnTo>
                    <a:pt x="52172" y="9918"/>
                  </a:lnTo>
                  <a:lnTo>
                    <a:pt x="52819" y="10134"/>
                  </a:lnTo>
                  <a:lnTo>
                    <a:pt x="52819" y="10134"/>
                  </a:lnTo>
                  <a:lnTo>
                    <a:pt x="52604" y="9702"/>
                  </a:lnTo>
                  <a:lnTo>
                    <a:pt x="52388" y="9271"/>
                  </a:lnTo>
                  <a:lnTo>
                    <a:pt x="51741" y="8624"/>
                  </a:lnTo>
                  <a:lnTo>
                    <a:pt x="50879" y="8193"/>
                  </a:lnTo>
                  <a:lnTo>
                    <a:pt x="50663" y="7978"/>
                  </a:lnTo>
                  <a:lnTo>
                    <a:pt x="50663" y="7546"/>
                  </a:lnTo>
                  <a:lnTo>
                    <a:pt x="50663" y="7546"/>
                  </a:lnTo>
                  <a:lnTo>
                    <a:pt x="51526" y="7762"/>
                  </a:lnTo>
                  <a:lnTo>
                    <a:pt x="52388" y="7762"/>
                  </a:lnTo>
                  <a:lnTo>
                    <a:pt x="53250" y="7546"/>
                  </a:lnTo>
                  <a:lnTo>
                    <a:pt x="54113" y="6900"/>
                  </a:lnTo>
                  <a:lnTo>
                    <a:pt x="55406" y="5822"/>
                  </a:lnTo>
                  <a:lnTo>
                    <a:pt x="56484" y="4313"/>
                  </a:lnTo>
                  <a:lnTo>
                    <a:pt x="56484" y="4313"/>
                  </a:lnTo>
                  <a:lnTo>
                    <a:pt x="58209" y="4313"/>
                  </a:lnTo>
                  <a:lnTo>
                    <a:pt x="59718" y="4097"/>
                  </a:lnTo>
                  <a:lnTo>
                    <a:pt x="59718" y="4097"/>
                  </a:lnTo>
                  <a:lnTo>
                    <a:pt x="60796" y="5175"/>
                  </a:lnTo>
                  <a:lnTo>
                    <a:pt x="62089" y="6253"/>
                  </a:lnTo>
                  <a:lnTo>
                    <a:pt x="62089" y="6253"/>
                  </a:lnTo>
                  <a:lnTo>
                    <a:pt x="61443" y="6900"/>
                  </a:lnTo>
                  <a:lnTo>
                    <a:pt x="60796" y="7331"/>
                  </a:lnTo>
                  <a:lnTo>
                    <a:pt x="59071" y="7978"/>
                  </a:lnTo>
                  <a:lnTo>
                    <a:pt x="57131" y="8409"/>
                  </a:lnTo>
                  <a:lnTo>
                    <a:pt x="56269" y="8840"/>
                  </a:lnTo>
                  <a:lnTo>
                    <a:pt x="55622" y="9271"/>
                  </a:lnTo>
                  <a:lnTo>
                    <a:pt x="55622" y="9271"/>
                  </a:lnTo>
                  <a:lnTo>
                    <a:pt x="55837" y="9487"/>
                  </a:lnTo>
                  <a:lnTo>
                    <a:pt x="56269" y="9487"/>
                  </a:lnTo>
                  <a:lnTo>
                    <a:pt x="57131" y="9271"/>
                  </a:lnTo>
                  <a:lnTo>
                    <a:pt x="57131" y="9271"/>
                  </a:lnTo>
                  <a:lnTo>
                    <a:pt x="57778" y="9271"/>
                  </a:lnTo>
                  <a:lnTo>
                    <a:pt x="58640" y="9271"/>
                  </a:lnTo>
                  <a:lnTo>
                    <a:pt x="58640" y="9271"/>
                  </a:lnTo>
                  <a:lnTo>
                    <a:pt x="59502" y="10134"/>
                  </a:lnTo>
                  <a:lnTo>
                    <a:pt x="60580" y="10996"/>
                  </a:lnTo>
                  <a:lnTo>
                    <a:pt x="61874" y="11427"/>
                  </a:lnTo>
                  <a:lnTo>
                    <a:pt x="63598" y="11858"/>
                  </a:lnTo>
                  <a:lnTo>
                    <a:pt x="63598" y="11858"/>
                  </a:lnTo>
                  <a:lnTo>
                    <a:pt x="63598" y="11211"/>
                  </a:lnTo>
                  <a:lnTo>
                    <a:pt x="63383" y="10996"/>
                  </a:lnTo>
                  <a:lnTo>
                    <a:pt x="63167" y="10780"/>
                  </a:lnTo>
                  <a:lnTo>
                    <a:pt x="63383" y="10565"/>
                  </a:lnTo>
                  <a:lnTo>
                    <a:pt x="63383" y="10565"/>
                  </a:lnTo>
                  <a:lnTo>
                    <a:pt x="64245" y="10780"/>
                  </a:lnTo>
                  <a:lnTo>
                    <a:pt x="65108" y="10780"/>
                  </a:lnTo>
                  <a:lnTo>
                    <a:pt x="65539" y="10565"/>
                  </a:lnTo>
                  <a:lnTo>
                    <a:pt x="65970" y="9702"/>
                  </a:lnTo>
                  <a:lnTo>
                    <a:pt x="65970" y="9702"/>
                  </a:lnTo>
                  <a:lnTo>
                    <a:pt x="65754" y="9056"/>
                  </a:lnTo>
                  <a:lnTo>
                    <a:pt x="65539" y="8840"/>
                  </a:lnTo>
                  <a:lnTo>
                    <a:pt x="65108" y="8409"/>
                  </a:lnTo>
                  <a:lnTo>
                    <a:pt x="65108" y="7762"/>
                  </a:lnTo>
                  <a:lnTo>
                    <a:pt x="65108" y="7762"/>
                  </a:lnTo>
                  <a:lnTo>
                    <a:pt x="65323" y="7546"/>
                  </a:lnTo>
                  <a:lnTo>
                    <a:pt x="65754" y="7546"/>
                  </a:lnTo>
                  <a:lnTo>
                    <a:pt x="66186" y="7978"/>
                  </a:lnTo>
                  <a:lnTo>
                    <a:pt x="66832" y="8409"/>
                  </a:lnTo>
                  <a:lnTo>
                    <a:pt x="67048" y="8624"/>
                  </a:lnTo>
                  <a:lnTo>
                    <a:pt x="67263" y="8840"/>
                  </a:lnTo>
                  <a:lnTo>
                    <a:pt x="67263" y="8840"/>
                  </a:lnTo>
                  <a:lnTo>
                    <a:pt x="68988" y="8193"/>
                  </a:lnTo>
                  <a:lnTo>
                    <a:pt x="69635" y="7546"/>
                  </a:lnTo>
                  <a:lnTo>
                    <a:pt x="69850" y="6900"/>
                  </a:lnTo>
                  <a:lnTo>
                    <a:pt x="69850" y="6900"/>
                  </a:lnTo>
                  <a:lnTo>
                    <a:pt x="69204" y="6253"/>
                  </a:lnTo>
                  <a:lnTo>
                    <a:pt x="68341" y="6037"/>
                  </a:lnTo>
                  <a:lnTo>
                    <a:pt x="67479" y="5606"/>
                  </a:lnTo>
                  <a:lnTo>
                    <a:pt x="67048" y="5391"/>
                  </a:lnTo>
                  <a:lnTo>
                    <a:pt x="66832" y="4959"/>
                  </a:lnTo>
                  <a:lnTo>
                    <a:pt x="66832" y="4959"/>
                  </a:lnTo>
                  <a:lnTo>
                    <a:pt x="66832" y="4528"/>
                  </a:lnTo>
                  <a:lnTo>
                    <a:pt x="67048" y="4097"/>
                  </a:lnTo>
                  <a:lnTo>
                    <a:pt x="67048" y="3881"/>
                  </a:lnTo>
                  <a:lnTo>
                    <a:pt x="67048" y="3450"/>
                  </a:lnTo>
                  <a:lnTo>
                    <a:pt x="67048" y="3450"/>
                  </a:lnTo>
                  <a:lnTo>
                    <a:pt x="65970" y="3019"/>
                  </a:lnTo>
                  <a:lnTo>
                    <a:pt x="64676" y="2588"/>
                  </a:lnTo>
                  <a:lnTo>
                    <a:pt x="63598" y="1941"/>
                  </a:lnTo>
                  <a:lnTo>
                    <a:pt x="63167" y="1510"/>
                  </a:lnTo>
                  <a:lnTo>
                    <a:pt x="62952" y="863"/>
                  </a:lnTo>
                  <a:lnTo>
                    <a:pt x="62952" y="863"/>
                  </a:lnTo>
                  <a:lnTo>
                    <a:pt x="59934" y="863"/>
                  </a:lnTo>
                  <a:lnTo>
                    <a:pt x="59934" y="863"/>
                  </a:lnTo>
                  <a:lnTo>
                    <a:pt x="57131" y="863"/>
                  </a:lnTo>
                  <a:lnTo>
                    <a:pt x="55837" y="863"/>
                  </a:lnTo>
                  <a:lnTo>
                    <a:pt x="54544" y="1079"/>
                  </a:lnTo>
                  <a:lnTo>
                    <a:pt x="53682" y="1294"/>
                  </a:lnTo>
                  <a:lnTo>
                    <a:pt x="52819" y="1941"/>
                  </a:lnTo>
                  <a:lnTo>
                    <a:pt x="52388" y="2588"/>
                  </a:lnTo>
                  <a:lnTo>
                    <a:pt x="51957" y="3666"/>
                  </a:lnTo>
                  <a:lnTo>
                    <a:pt x="51957" y="3666"/>
                  </a:lnTo>
                  <a:lnTo>
                    <a:pt x="52172" y="3881"/>
                  </a:lnTo>
                  <a:lnTo>
                    <a:pt x="52388" y="3881"/>
                  </a:lnTo>
                  <a:lnTo>
                    <a:pt x="53035" y="3881"/>
                  </a:lnTo>
                  <a:lnTo>
                    <a:pt x="53466" y="4097"/>
                  </a:lnTo>
                  <a:lnTo>
                    <a:pt x="53466" y="4313"/>
                  </a:lnTo>
                  <a:lnTo>
                    <a:pt x="53466" y="4528"/>
                  </a:lnTo>
                  <a:lnTo>
                    <a:pt x="53466" y="4528"/>
                  </a:lnTo>
                  <a:lnTo>
                    <a:pt x="52819" y="5175"/>
                  </a:lnTo>
                  <a:lnTo>
                    <a:pt x="52172" y="5606"/>
                  </a:lnTo>
                  <a:lnTo>
                    <a:pt x="50448" y="6469"/>
                  </a:lnTo>
                  <a:lnTo>
                    <a:pt x="50448" y="6469"/>
                  </a:lnTo>
                  <a:lnTo>
                    <a:pt x="50232" y="6037"/>
                  </a:lnTo>
                  <a:lnTo>
                    <a:pt x="50448" y="5822"/>
                  </a:lnTo>
                  <a:lnTo>
                    <a:pt x="50663" y="5606"/>
                  </a:lnTo>
                  <a:lnTo>
                    <a:pt x="50663" y="4959"/>
                  </a:lnTo>
                  <a:lnTo>
                    <a:pt x="50663" y="4959"/>
                  </a:lnTo>
                  <a:lnTo>
                    <a:pt x="49801" y="4744"/>
                  </a:lnTo>
                  <a:lnTo>
                    <a:pt x="49370" y="4313"/>
                  </a:lnTo>
                  <a:lnTo>
                    <a:pt x="49370" y="3881"/>
                  </a:lnTo>
                  <a:lnTo>
                    <a:pt x="49370" y="3881"/>
                  </a:lnTo>
                  <a:lnTo>
                    <a:pt x="49585" y="3019"/>
                  </a:lnTo>
                  <a:lnTo>
                    <a:pt x="49585" y="2372"/>
                  </a:lnTo>
                  <a:lnTo>
                    <a:pt x="49801" y="1941"/>
                  </a:lnTo>
                  <a:lnTo>
                    <a:pt x="49801" y="1941"/>
                  </a:lnTo>
                  <a:lnTo>
                    <a:pt x="50663" y="1726"/>
                  </a:lnTo>
                  <a:lnTo>
                    <a:pt x="51741" y="1726"/>
                  </a:lnTo>
                  <a:lnTo>
                    <a:pt x="52819" y="1294"/>
                  </a:lnTo>
                  <a:lnTo>
                    <a:pt x="53035" y="1079"/>
                  </a:lnTo>
                  <a:lnTo>
                    <a:pt x="53250" y="648"/>
                  </a:lnTo>
                  <a:lnTo>
                    <a:pt x="53250" y="648"/>
                  </a:lnTo>
                  <a:lnTo>
                    <a:pt x="52388" y="217"/>
                  </a:lnTo>
                  <a:lnTo>
                    <a:pt x="51741" y="217"/>
                  </a:lnTo>
                  <a:lnTo>
                    <a:pt x="50879" y="432"/>
                  </a:lnTo>
                  <a:lnTo>
                    <a:pt x="50232" y="648"/>
                  </a:lnTo>
                  <a:lnTo>
                    <a:pt x="49154" y="1510"/>
                  </a:lnTo>
                  <a:lnTo>
                    <a:pt x="47861" y="2157"/>
                  </a:lnTo>
                  <a:lnTo>
                    <a:pt x="47861" y="2157"/>
                  </a:lnTo>
                  <a:lnTo>
                    <a:pt x="48076" y="1941"/>
                  </a:lnTo>
                  <a:lnTo>
                    <a:pt x="48292" y="1510"/>
                  </a:lnTo>
                  <a:lnTo>
                    <a:pt x="48507" y="1079"/>
                  </a:lnTo>
                  <a:lnTo>
                    <a:pt x="48507" y="648"/>
                  </a:lnTo>
                  <a:lnTo>
                    <a:pt x="48507" y="648"/>
                  </a:lnTo>
                  <a:lnTo>
                    <a:pt x="47214" y="648"/>
                  </a:lnTo>
                  <a:lnTo>
                    <a:pt x="45920" y="863"/>
                  </a:lnTo>
                  <a:lnTo>
                    <a:pt x="43980" y="1726"/>
                  </a:lnTo>
                  <a:lnTo>
                    <a:pt x="43980" y="1726"/>
                  </a:lnTo>
                  <a:lnTo>
                    <a:pt x="44411" y="2372"/>
                  </a:lnTo>
                  <a:lnTo>
                    <a:pt x="45058" y="2804"/>
                  </a:lnTo>
                  <a:lnTo>
                    <a:pt x="46567" y="3019"/>
                  </a:lnTo>
                  <a:lnTo>
                    <a:pt x="46567" y="3019"/>
                  </a:lnTo>
                  <a:lnTo>
                    <a:pt x="46136" y="3450"/>
                  </a:lnTo>
                  <a:lnTo>
                    <a:pt x="45920" y="3881"/>
                  </a:lnTo>
                  <a:lnTo>
                    <a:pt x="45920" y="4528"/>
                  </a:lnTo>
                  <a:lnTo>
                    <a:pt x="46136" y="5175"/>
                  </a:lnTo>
                  <a:lnTo>
                    <a:pt x="46136" y="5175"/>
                  </a:lnTo>
                  <a:lnTo>
                    <a:pt x="45274" y="5606"/>
                  </a:lnTo>
                  <a:lnTo>
                    <a:pt x="44411" y="6037"/>
                  </a:lnTo>
                  <a:lnTo>
                    <a:pt x="44411" y="6037"/>
                  </a:lnTo>
                  <a:lnTo>
                    <a:pt x="44411" y="5606"/>
                  </a:lnTo>
                  <a:lnTo>
                    <a:pt x="44843" y="5391"/>
                  </a:lnTo>
                  <a:lnTo>
                    <a:pt x="45058" y="5175"/>
                  </a:lnTo>
                  <a:lnTo>
                    <a:pt x="45058" y="4528"/>
                  </a:lnTo>
                  <a:lnTo>
                    <a:pt x="45058" y="4528"/>
                  </a:lnTo>
                  <a:lnTo>
                    <a:pt x="44627" y="4313"/>
                  </a:lnTo>
                  <a:lnTo>
                    <a:pt x="44196" y="4313"/>
                  </a:lnTo>
                  <a:lnTo>
                    <a:pt x="43333" y="4528"/>
                  </a:lnTo>
                  <a:lnTo>
                    <a:pt x="42471" y="5175"/>
                  </a:lnTo>
                  <a:lnTo>
                    <a:pt x="42040" y="6037"/>
                  </a:lnTo>
                  <a:lnTo>
                    <a:pt x="42040" y="6037"/>
                  </a:lnTo>
                  <a:lnTo>
                    <a:pt x="40315" y="6037"/>
                  </a:lnTo>
                  <a:lnTo>
                    <a:pt x="40315" y="6037"/>
                  </a:lnTo>
                  <a:lnTo>
                    <a:pt x="39453" y="6037"/>
                  </a:lnTo>
                  <a:lnTo>
                    <a:pt x="38375" y="5822"/>
                  </a:lnTo>
                  <a:lnTo>
                    <a:pt x="37728" y="5606"/>
                  </a:lnTo>
                  <a:lnTo>
                    <a:pt x="37513" y="5391"/>
                  </a:lnTo>
                  <a:lnTo>
                    <a:pt x="37297" y="4959"/>
                  </a:lnTo>
                  <a:lnTo>
                    <a:pt x="37297" y="4959"/>
                  </a:lnTo>
                  <a:lnTo>
                    <a:pt x="38591" y="5175"/>
                  </a:lnTo>
                  <a:lnTo>
                    <a:pt x="39884" y="5175"/>
                  </a:lnTo>
                  <a:lnTo>
                    <a:pt x="40962" y="4744"/>
                  </a:lnTo>
                  <a:lnTo>
                    <a:pt x="41824" y="4313"/>
                  </a:lnTo>
                  <a:lnTo>
                    <a:pt x="41824" y="4313"/>
                  </a:lnTo>
                  <a:lnTo>
                    <a:pt x="41824" y="3881"/>
                  </a:lnTo>
                  <a:lnTo>
                    <a:pt x="41393" y="3666"/>
                  </a:lnTo>
                  <a:lnTo>
                    <a:pt x="41178" y="3450"/>
                  </a:lnTo>
                  <a:lnTo>
                    <a:pt x="40962" y="3019"/>
                  </a:lnTo>
                  <a:lnTo>
                    <a:pt x="40962" y="3019"/>
                  </a:lnTo>
                  <a:lnTo>
                    <a:pt x="41178" y="2372"/>
                  </a:lnTo>
                  <a:lnTo>
                    <a:pt x="41824" y="1941"/>
                  </a:lnTo>
                  <a:lnTo>
                    <a:pt x="42471" y="1510"/>
                  </a:lnTo>
                  <a:lnTo>
                    <a:pt x="42902" y="863"/>
                  </a:lnTo>
                  <a:lnTo>
                    <a:pt x="42902" y="863"/>
                  </a:lnTo>
                  <a:lnTo>
                    <a:pt x="42255" y="648"/>
                  </a:lnTo>
                  <a:lnTo>
                    <a:pt x="41824" y="648"/>
                  </a:lnTo>
                  <a:lnTo>
                    <a:pt x="40962" y="1079"/>
                  </a:lnTo>
                  <a:lnTo>
                    <a:pt x="40100" y="1726"/>
                  </a:lnTo>
                  <a:lnTo>
                    <a:pt x="39022" y="1941"/>
                  </a:lnTo>
                  <a:lnTo>
                    <a:pt x="39022" y="1941"/>
                  </a:lnTo>
                  <a:lnTo>
                    <a:pt x="37944" y="1726"/>
                  </a:lnTo>
                  <a:lnTo>
                    <a:pt x="36866" y="1294"/>
                  </a:lnTo>
                  <a:lnTo>
                    <a:pt x="34926" y="432"/>
                  </a:lnTo>
                  <a:lnTo>
                    <a:pt x="34926" y="432"/>
                  </a:lnTo>
                  <a:lnTo>
                    <a:pt x="33632" y="217"/>
                  </a:lnTo>
                  <a:lnTo>
                    <a:pt x="32339" y="1"/>
                  </a:lnTo>
                  <a:lnTo>
                    <a:pt x="31045" y="1"/>
                  </a:lnTo>
                  <a:lnTo>
                    <a:pt x="29751" y="217"/>
                  </a:lnTo>
                  <a:lnTo>
                    <a:pt x="28889" y="648"/>
                  </a:lnTo>
                  <a:lnTo>
                    <a:pt x="27811" y="1294"/>
                  </a:lnTo>
                  <a:lnTo>
                    <a:pt x="26949" y="1941"/>
                  </a:lnTo>
                  <a:lnTo>
                    <a:pt x="26302" y="2804"/>
                  </a:lnTo>
                  <a:lnTo>
                    <a:pt x="26302" y="2804"/>
                  </a:lnTo>
                  <a:lnTo>
                    <a:pt x="26733" y="3019"/>
                  </a:lnTo>
                  <a:lnTo>
                    <a:pt x="27164" y="3019"/>
                  </a:lnTo>
                  <a:lnTo>
                    <a:pt x="28242" y="2804"/>
                  </a:lnTo>
                  <a:lnTo>
                    <a:pt x="28242" y="2804"/>
                  </a:lnTo>
                  <a:lnTo>
                    <a:pt x="29320" y="2588"/>
                  </a:lnTo>
                  <a:lnTo>
                    <a:pt x="29751" y="2588"/>
                  </a:lnTo>
                  <a:lnTo>
                    <a:pt x="30398" y="2804"/>
                  </a:lnTo>
                  <a:lnTo>
                    <a:pt x="30398" y="2804"/>
                  </a:lnTo>
                  <a:lnTo>
                    <a:pt x="29751" y="4097"/>
                  </a:lnTo>
                  <a:lnTo>
                    <a:pt x="29536" y="4528"/>
                  </a:lnTo>
                  <a:lnTo>
                    <a:pt x="29105" y="4959"/>
                  </a:lnTo>
                  <a:lnTo>
                    <a:pt x="29105" y="4959"/>
                  </a:lnTo>
                  <a:lnTo>
                    <a:pt x="28242" y="4744"/>
                  </a:lnTo>
                  <a:lnTo>
                    <a:pt x="27380" y="4528"/>
                  </a:lnTo>
                  <a:lnTo>
                    <a:pt x="25224" y="4528"/>
                  </a:lnTo>
                  <a:lnTo>
                    <a:pt x="23284" y="4313"/>
                  </a:lnTo>
                  <a:lnTo>
                    <a:pt x="22422" y="4097"/>
                  </a:lnTo>
                  <a:lnTo>
                    <a:pt x="21775" y="3666"/>
                  </a:lnTo>
                  <a:lnTo>
                    <a:pt x="21775" y="3666"/>
                  </a:lnTo>
                  <a:lnTo>
                    <a:pt x="21128" y="3881"/>
                  </a:lnTo>
                  <a:lnTo>
                    <a:pt x="21128" y="3881"/>
                  </a:lnTo>
                  <a:lnTo>
                    <a:pt x="17463" y="8193"/>
                  </a:lnTo>
                  <a:lnTo>
                    <a:pt x="14014" y="12721"/>
                  </a:lnTo>
                  <a:lnTo>
                    <a:pt x="10780" y="17463"/>
                  </a:lnTo>
                  <a:lnTo>
                    <a:pt x="7977" y="22422"/>
                  </a:lnTo>
                  <a:lnTo>
                    <a:pt x="5390" y="27596"/>
                  </a:lnTo>
                  <a:lnTo>
                    <a:pt x="3234" y="32770"/>
                  </a:lnTo>
                  <a:lnTo>
                    <a:pt x="1510" y="38375"/>
                  </a:lnTo>
                  <a:lnTo>
                    <a:pt x="1" y="43981"/>
                  </a:lnTo>
                  <a:lnTo>
                    <a:pt x="1" y="43981"/>
                  </a:lnTo>
                  <a:lnTo>
                    <a:pt x="432" y="43765"/>
                  </a:lnTo>
                  <a:lnTo>
                    <a:pt x="863" y="43765"/>
                  </a:lnTo>
                  <a:lnTo>
                    <a:pt x="863" y="43765"/>
                  </a:lnTo>
                  <a:lnTo>
                    <a:pt x="1294" y="44196"/>
                  </a:lnTo>
                  <a:lnTo>
                    <a:pt x="1510" y="44627"/>
                  </a:lnTo>
                  <a:lnTo>
                    <a:pt x="1294" y="45921"/>
                  </a:lnTo>
                  <a:lnTo>
                    <a:pt x="1294" y="45921"/>
                  </a:lnTo>
                  <a:lnTo>
                    <a:pt x="2588" y="48077"/>
                  </a:lnTo>
                  <a:lnTo>
                    <a:pt x="4097" y="50233"/>
                  </a:lnTo>
                  <a:lnTo>
                    <a:pt x="5606" y="52173"/>
                  </a:lnTo>
                  <a:lnTo>
                    <a:pt x="6684" y="54544"/>
                  </a:lnTo>
                  <a:lnTo>
                    <a:pt x="6684" y="54544"/>
                  </a:lnTo>
                  <a:lnTo>
                    <a:pt x="6468" y="54975"/>
                  </a:lnTo>
                  <a:lnTo>
                    <a:pt x="6468" y="55407"/>
                  </a:lnTo>
                  <a:lnTo>
                    <a:pt x="6253" y="55838"/>
                  </a:lnTo>
                  <a:lnTo>
                    <a:pt x="6253" y="56485"/>
                  </a:lnTo>
                  <a:lnTo>
                    <a:pt x="6253" y="56485"/>
                  </a:lnTo>
                  <a:lnTo>
                    <a:pt x="8409" y="57994"/>
                  </a:lnTo>
                  <a:lnTo>
                    <a:pt x="9702" y="58856"/>
                  </a:lnTo>
                  <a:lnTo>
                    <a:pt x="10996" y="59503"/>
                  </a:lnTo>
                  <a:lnTo>
                    <a:pt x="12505" y="60150"/>
                  </a:lnTo>
                  <a:lnTo>
                    <a:pt x="13798" y="60581"/>
                  </a:lnTo>
                  <a:lnTo>
                    <a:pt x="15523" y="60581"/>
                  </a:lnTo>
                  <a:lnTo>
                    <a:pt x="17032" y="60365"/>
                  </a:lnTo>
                  <a:lnTo>
                    <a:pt x="17032" y="60365"/>
                  </a:lnTo>
                  <a:lnTo>
                    <a:pt x="17894" y="60796"/>
                  </a:lnTo>
                  <a:lnTo>
                    <a:pt x="18541" y="61443"/>
                  </a:lnTo>
                  <a:lnTo>
                    <a:pt x="19188" y="62305"/>
                  </a:lnTo>
                  <a:lnTo>
                    <a:pt x="20050" y="62952"/>
                  </a:lnTo>
                  <a:lnTo>
                    <a:pt x="20050" y="62952"/>
                  </a:lnTo>
                  <a:lnTo>
                    <a:pt x="21775" y="63383"/>
                  </a:lnTo>
                  <a:lnTo>
                    <a:pt x="23715" y="64030"/>
                  </a:lnTo>
                  <a:lnTo>
                    <a:pt x="24362" y="64246"/>
                  </a:lnTo>
                  <a:lnTo>
                    <a:pt x="25009" y="64892"/>
                  </a:lnTo>
                  <a:lnTo>
                    <a:pt x="25440" y="65755"/>
                  </a:lnTo>
                  <a:lnTo>
                    <a:pt x="25440" y="66833"/>
                  </a:lnTo>
                  <a:lnTo>
                    <a:pt x="25440" y="66833"/>
                  </a:lnTo>
                  <a:lnTo>
                    <a:pt x="28027" y="68557"/>
                  </a:lnTo>
                  <a:lnTo>
                    <a:pt x="29536" y="69420"/>
                  </a:lnTo>
                  <a:lnTo>
                    <a:pt x="31045" y="70067"/>
                  </a:lnTo>
                  <a:lnTo>
                    <a:pt x="31045" y="70067"/>
                  </a:lnTo>
                  <a:lnTo>
                    <a:pt x="31476" y="68773"/>
                  </a:lnTo>
                  <a:lnTo>
                    <a:pt x="31907" y="68342"/>
                  </a:lnTo>
                  <a:lnTo>
                    <a:pt x="32554" y="68342"/>
                  </a:lnTo>
                  <a:lnTo>
                    <a:pt x="32554" y="68342"/>
                  </a:lnTo>
                  <a:lnTo>
                    <a:pt x="33416" y="69420"/>
                  </a:lnTo>
                  <a:lnTo>
                    <a:pt x="33848" y="70713"/>
                  </a:lnTo>
                  <a:lnTo>
                    <a:pt x="34063" y="72222"/>
                  </a:lnTo>
                  <a:lnTo>
                    <a:pt x="34063" y="73947"/>
                  </a:lnTo>
                  <a:lnTo>
                    <a:pt x="34063" y="73947"/>
                  </a:lnTo>
                  <a:lnTo>
                    <a:pt x="32985" y="75241"/>
                  </a:lnTo>
                  <a:lnTo>
                    <a:pt x="31692" y="76534"/>
                  </a:lnTo>
                  <a:lnTo>
                    <a:pt x="31261" y="77181"/>
                  </a:lnTo>
                  <a:lnTo>
                    <a:pt x="30829" y="77828"/>
                  </a:lnTo>
                  <a:lnTo>
                    <a:pt x="30398" y="78906"/>
                  </a:lnTo>
                  <a:lnTo>
                    <a:pt x="30398" y="79768"/>
                  </a:lnTo>
                  <a:lnTo>
                    <a:pt x="30398" y="79768"/>
                  </a:lnTo>
                  <a:lnTo>
                    <a:pt x="30398" y="80199"/>
                  </a:lnTo>
                  <a:lnTo>
                    <a:pt x="30614" y="80630"/>
                  </a:lnTo>
                  <a:lnTo>
                    <a:pt x="30829" y="80846"/>
                  </a:lnTo>
                  <a:lnTo>
                    <a:pt x="31045" y="81277"/>
                  </a:lnTo>
                  <a:lnTo>
                    <a:pt x="31045" y="81277"/>
                  </a:lnTo>
                  <a:lnTo>
                    <a:pt x="30614" y="81708"/>
                  </a:lnTo>
                  <a:lnTo>
                    <a:pt x="30183" y="81924"/>
                  </a:lnTo>
                  <a:lnTo>
                    <a:pt x="29967" y="82355"/>
                  </a:lnTo>
                  <a:lnTo>
                    <a:pt x="29751" y="83002"/>
                  </a:lnTo>
                  <a:lnTo>
                    <a:pt x="29751" y="83002"/>
                  </a:lnTo>
                  <a:lnTo>
                    <a:pt x="33201" y="88391"/>
                  </a:lnTo>
                  <a:lnTo>
                    <a:pt x="34926" y="90978"/>
                  </a:lnTo>
                  <a:lnTo>
                    <a:pt x="36219" y="93997"/>
                  </a:lnTo>
                  <a:lnTo>
                    <a:pt x="36219" y="93997"/>
                  </a:lnTo>
                  <a:lnTo>
                    <a:pt x="37297" y="94643"/>
                  </a:lnTo>
                  <a:lnTo>
                    <a:pt x="38159" y="95290"/>
                  </a:lnTo>
                  <a:lnTo>
                    <a:pt x="39884" y="95937"/>
                  </a:lnTo>
                  <a:lnTo>
                    <a:pt x="40746" y="96152"/>
                  </a:lnTo>
                  <a:lnTo>
                    <a:pt x="41609" y="96584"/>
                  </a:lnTo>
                  <a:lnTo>
                    <a:pt x="42255" y="97230"/>
                  </a:lnTo>
                  <a:lnTo>
                    <a:pt x="42902" y="98093"/>
                  </a:lnTo>
                  <a:lnTo>
                    <a:pt x="42902" y="98093"/>
                  </a:lnTo>
                  <a:lnTo>
                    <a:pt x="43333" y="99386"/>
                  </a:lnTo>
                  <a:lnTo>
                    <a:pt x="43549" y="100895"/>
                  </a:lnTo>
                  <a:lnTo>
                    <a:pt x="43549" y="104345"/>
                  </a:lnTo>
                  <a:lnTo>
                    <a:pt x="43333" y="108010"/>
                  </a:lnTo>
                  <a:lnTo>
                    <a:pt x="43333" y="109734"/>
                  </a:lnTo>
                  <a:lnTo>
                    <a:pt x="43765" y="111459"/>
                  </a:lnTo>
                  <a:lnTo>
                    <a:pt x="43765" y="111459"/>
                  </a:lnTo>
                  <a:lnTo>
                    <a:pt x="43980" y="113184"/>
                  </a:lnTo>
                  <a:lnTo>
                    <a:pt x="44411" y="115124"/>
                  </a:lnTo>
                  <a:lnTo>
                    <a:pt x="44411" y="117064"/>
                  </a:lnTo>
                  <a:lnTo>
                    <a:pt x="44196" y="117927"/>
                  </a:lnTo>
                  <a:lnTo>
                    <a:pt x="43980" y="118789"/>
                  </a:lnTo>
                  <a:lnTo>
                    <a:pt x="43980" y="118789"/>
                  </a:lnTo>
                  <a:lnTo>
                    <a:pt x="44411" y="119220"/>
                  </a:lnTo>
                  <a:lnTo>
                    <a:pt x="44627" y="120083"/>
                  </a:lnTo>
                  <a:lnTo>
                    <a:pt x="45058" y="121807"/>
                  </a:lnTo>
                  <a:lnTo>
                    <a:pt x="45274" y="123532"/>
                  </a:lnTo>
                  <a:lnTo>
                    <a:pt x="45705" y="124179"/>
                  </a:lnTo>
                  <a:lnTo>
                    <a:pt x="46352" y="124825"/>
                  </a:lnTo>
                  <a:lnTo>
                    <a:pt x="46352" y="124825"/>
                  </a:lnTo>
                  <a:lnTo>
                    <a:pt x="46352" y="123963"/>
                  </a:lnTo>
                  <a:lnTo>
                    <a:pt x="46352" y="123532"/>
                  </a:lnTo>
                  <a:lnTo>
                    <a:pt x="46567" y="123316"/>
                  </a:lnTo>
                  <a:lnTo>
                    <a:pt x="46567" y="123316"/>
                  </a:lnTo>
                  <a:lnTo>
                    <a:pt x="46998" y="124179"/>
                  </a:lnTo>
                  <a:lnTo>
                    <a:pt x="46998" y="125472"/>
                  </a:lnTo>
                  <a:lnTo>
                    <a:pt x="46998" y="125472"/>
                  </a:lnTo>
                  <a:lnTo>
                    <a:pt x="46783" y="125688"/>
                  </a:lnTo>
                  <a:lnTo>
                    <a:pt x="46567" y="125688"/>
                  </a:lnTo>
                  <a:lnTo>
                    <a:pt x="46136" y="125688"/>
                  </a:lnTo>
                  <a:lnTo>
                    <a:pt x="46136" y="125903"/>
                  </a:lnTo>
                  <a:lnTo>
                    <a:pt x="46136" y="125903"/>
                  </a:lnTo>
                  <a:lnTo>
                    <a:pt x="46352" y="126981"/>
                  </a:lnTo>
                  <a:lnTo>
                    <a:pt x="46352" y="128275"/>
                  </a:lnTo>
                  <a:lnTo>
                    <a:pt x="46352" y="128275"/>
                  </a:lnTo>
                  <a:lnTo>
                    <a:pt x="46567" y="128490"/>
                  </a:lnTo>
                  <a:lnTo>
                    <a:pt x="46998" y="128706"/>
                  </a:lnTo>
                  <a:lnTo>
                    <a:pt x="47214" y="128922"/>
                  </a:lnTo>
                  <a:lnTo>
                    <a:pt x="47430" y="129137"/>
                  </a:lnTo>
                  <a:lnTo>
                    <a:pt x="47430" y="129137"/>
                  </a:lnTo>
                  <a:lnTo>
                    <a:pt x="47214" y="129784"/>
                  </a:lnTo>
                  <a:lnTo>
                    <a:pt x="46998" y="130215"/>
                  </a:lnTo>
                  <a:lnTo>
                    <a:pt x="46998" y="130215"/>
                  </a:lnTo>
                  <a:lnTo>
                    <a:pt x="47430" y="131293"/>
                  </a:lnTo>
                  <a:lnTo>
                    <a:pt x="48076" y="131940"/>
                  </a:lnTo>
                  <a:lnTo>
                    <a:pt x="48723" y="132802"/>
                  </a:lnTo>
                  <a:lnTo>
                    <a:pt x="49370" y="133880"/>
                  </a:lnTo>
                  <a:lnTo>
                    <a:pt x="49370" y="133880"/>
                  </a:lnTo>
                  <a:lnTo>
                    <a:pt x="50017" y="134096"/>
                  </a:lnTo>
                  <a:lnTo>
                    <a:pt x="50663" y="134742"/>
                  </a:lnTo>
                  <a:lnTo>
                    <a:pt x="51741" y="135820"/>
                  </a:lnTo>
                  <a:lnTo>
                    <a:pt x="51741" y="135820"/>
                  </a:lnTo>
                  <a:lnTo>
                    <a:pt x="52819" y="136036"/>
                  </a:lnTo>
                  <a:lnTo>
                    <a:pt x="53682" y="136467"/>
                  </a:lnTo>
                  <a:lnTo>
                    <a:pt x="55837" y="137329"/>
                  </a:lnTo>
                  <a:lnTo>
                    <a:pt x="56700" y="137545"/>
                  </a:lnTo>
                  <a:lnTo>
                    <a:pt x="57778" y="137761"/>
                  </a:lnTo>
                  <a:lnTo>
                    <a:pt x="58640" y="137545"/>
                  </a:lnTo>
                  <a:lnTo>
                    <a:pt x="59502" y="136898"/>
                  </a:lnTo>
                  <a:lnTo>
                    <a:pt x="59502" y="136898"/>
                  </a:lnTo>
                  <a:lnTo>
                    <a:pt x="56484" y="134958"/>
                  </a:lnTo>
                  <a:lnTo>
                    <a:pt x="55191" y="133880"/>
                  </a:lnTo>
                  <a:lnTo>
                    <a:pt x="54759" y="133233"/>
                  </a:lnTo>
                  <a:lnTo>
                    <a:pt x="54328" y="132371"/>
                  </a:lnTo>
                  <a:lnTo>
                    <a:pt x="54328" y="132371"/>
                  </a:lnTo>
                  <a:lnTo>
                    <a:pt x="54975" y="131724"/>
                  </a:lnTo>
                  <a:lnTo>
                    <a:pt x="55191" y="130862"/>
                  </a:lnTo>
                  <a:lnTo>
                    <a:pt x="56053" y="129137"/>
                  </a:lnTo>
                  <a:lnTo>
                    <a:pt x="56053" y="129137"/>
                  </a:lnTo>
                  <a:lnTo>
                    <a:pt x="55406" y="128706"/>
                  </a:lnTo>
                  <a:lnTo>
                    <a:pt x="54759" y="128490"/>
                  </a:lnTo>
                  <a:lnTo>
                    <a:pt x="54113" y="128275"/>
                  </a:lnTo>
                  <a:lnTo>
                    <a:pt x="53897" y="127844"/>
                  </a:lnTo>
                  <a:lnTo>
                    <a:pt x="53682" y="127628"/>
                  </a:lnTo>
                  <a:lnTo>
                    <a:pt x="53682" y="127628"/>
                  </a:lnTo>
                  <a:lnTo>
                    <a:pt x="54328" y="126766"/>
                  </a:lnTo>
                  <a:lnTo>
                    <a:pt x="54759" y="125688"/>
                  </a:lnTo>
                  <a:lnTo>
                    <a:pt x="55622" y="123532"/>
                  </a:lnTo>
                  <a:lnTo>
                    <a:pt x="55622" y="123532"/>
                  </a:lnTo>
                  <a:lnTo>
                    <a:pt x="54975" y="123532"/>
                  </a:lnTo>
                  <a:lnTo>
                    <a:pt x="54544" y="123316"/>
                  </a:lnTo>
                  <a:lnTo>
                    <a:pt x="54113" y="122885"/>
                  </a:lnTo>
                  <a:lnTo>
                    <a:pt x="53897" y="122454"/>
                  </a:lnTo>
                  <a:lnTo>
                    <a:pt x="53897" y="122454"/>
                  </a:lnTo>
                  <a:lnTo>
                    <a:pt x="54759" y="122454"/>
                  </a:lnTo>
                  <a:lnTo>
                    <a:pt x="54759" y="122454"/>
                  </a:lnTo>
                  <a:lnTo>
                    <a:pt x="55622" y="122454"/>
                  </a:lnTo>
                  <a:lnTo>
                    <a:pt x="56269" y="122238"/>
                  </a:lnTo>
                  <a:lnTo>
                    <a:pt x="56269" y="122238"/>
                  </a:lnTo>
                  <a:lnTo>
                    <a:pt x="56269" y="120945"/>
                  </a:lnTo>
                  <a:lnTo>
                    <a:pt x="56269" y="120514"/>
                  </a:lnTo>
                  <a:lnTo>
                    <a:pt x="56484" y="120083"/>
                  </a:lnTo>
                  <a:lnTo>
                    <a:pt x="56484" y="120083"/>
                  </a:lnTo>
                  <a:lnTo>
                    <a:pt x="57993" y="120083"/>
                  </a:lnTo>
                  <a:lnTo>
                    <a:pt x="59071" y="119867"/>
                  </a:lnTo>
                  <a:lnTo>
                    <a:pt x="59934" y="119220"/>
                  </a:lnTo>
                  <a:lnTo>
                    <a:pt x="60149" y="118573"/>
                  </a:lnTo>
                  <a:lnTo>
                    <a:pt x="60365" y="117496"/>
                  </a:lnTo>
                  <a:lnTo>
                    <a:pt x="60149" y="116633"/>
                  </a:lnTo>
                  <a:lnTo>
                    <a:pt x="59718" y="115986"/>
                  </a:lnTo>
                  <a:lnTo>
                    <a:pt x="59071" y="115340"/>
                  </a:lnTo>
                  <a:lnTo>
                    <a:pt x="59071" y="115340"/>
                  </a:lnTo>
                  <a:lnTo>
                    <a:pt x="59718" y="115340"/>
                  </a:lnTo>
                  <a:lnTo>
                    <a:pt x="60365" y="115555"/>
                  </a:lnTo>
                  <a:lnTo>
                    <a:pt x="61227" y="115771"/>
                  </a:lnTo>
                  <a:lnTo>
                    <a:pt x="62089" y="115771"/>
                  </a:lnTo>
                  <a:lnTo>
                    <a:pt x="62089" y="115771"/>
                  </a:lnTo>
                  <a:lnTo>
                    <a:pt x="62521" y="115555"/>
                  </a:lnTo>
                  <a:lnTo>
                    <a:pt x="62952" y="115124"/>
                  </a:lnTo>
                  <a:lnTo>
                    <a:pt x="63383" y="114046"/>
                  </a:lnTo>
                  <a:lnTo>
                    <a:pt x="63814" y="112968"/>
                  </a:lnTo>
                  <a:lnTo>
                    <a:pt x="64245" y="111459"/>
                  </a:lnTo>
                  <a:lnTo>
                    <a:pt x="64245" y="111459"/>
                  </a:lnTo>
                  <a:lnTo>
                    <a:pt x="65323" y="110381"/>
                  </a:lnTo>
                  <a:lnTo>
                    <a:pt x="66401" y="109088"/>
                  </a:lnTo>
                  <a:lnTo>
                    <a:pt x="66832" y="108441"/>
                  </a:lnTo>
                  <a:lnTo>
                    <a:pt x="67048" y="107579"/>
                  </a:lnTo>
                  <a:lnTo>
                    <a:pt x="67048" y="106716"/>
                  </a:lnTo>
                  <a:lnTo>
                    <a:pt x="66617" y="105638"/>
                  </a:lnTo>
                  <a:lnTo>
                    <a:pt x="66617" y="105638"/>
                  </a:lnTo>
                  <a:lnTo>
                    <a:pt x="67910" y="104560"/>
                  </a:lnTo>
                  <a:lnTo>
                    <a:pt x="69204" y="103698"/>
                  </a:lnTo>
                  <a:lnTo>
                    <a:pt x="70928" y="103051"/>
                  </a:lnTo>
                  <a:lnTo>
                    <a:pt x="72869" y="102836"/>
                  </a:lnTo>
                  <a:lnTo>
                    <a:pt x="72869" y="102836"/>
                  </a:lnTo>
                  <a:lnTo>
                    <a:pt x="74162" y="100680"/>
                  </a:lnTo>
                  <a:lnTo>
                    <a:pt x="75025" y="98308"/>
                  </a:lnTo>
                  <a:lnTo>
                    <a:pt x="75456" y="97015"/>
                  </a:lnTo>
                  <a:lnTo>
                    <a:pt x="75456" y="95721"/>
                  </a:lnTo>
                  <a:lnTo>
                    <a:pt x="75671" y="94212"/>
                  </a:lnTo>
                  <a:lnTo>
                    <a:pt x="75456" y="92488"/>
                  </a:lnTo>
                  <a:lnTo>
                    <a:pt x="75456" y="92488"/>
                  </a:lnTo>
                  <a:lnTo>
                    <a:pt x="76102" y="91625"/>
                  </a:lnTo>
                  <a:lnTo>
                    <a:pt x="76965" y="90547"/>
                  </a:lnTo>
                  <a:lnTo>
                    <a:pt x="78474" y="88391"/>
                  </a:lnTo>
                  <a:lnTo>
                    <a:pt x="79121" y="87313"/>
                  </a:lnTo>
                  <a:lnTo>
                    <a:pt x="79552" y="86020"/>
                  </a:lnTo>
                  <a:lnTo>
                    <a:pt x="79336" y="84726"/>
                  </a:lnTo>
                  <a:lnTo>
                    <a:pt x="78689" y="8321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3268325" y="1472350"/>
              <a:ext cx="10800" cy="5400"/>
            </a:xfrm>
            <a:custGeom>
              <a:rect b="b" l="l" r="r" t="t"/>
              <a:pathLst>
                <a:path extrusionOk="0" fill="none" h="216" w="432">
                  <a:moveTo>
                    <a:pt x="431" y="0"/>
                  </a:moveTo>
                  <a:lnTo>
                    <a:pt x="431" y="0"/>
                  </a:lnTo>
                  <a:lnTo>
                    <a:pt x="216" y="216"/>
                  </a:lnTo>
                  <a:lnTo>
                    <a:pt x="0" y="216"/>
                  </a:lnTo>
                  <a:lnTo>
                    <a:pt x="0" y="216"/>
                  </a:lnTo>
                  <a:lnTo>
                    <a:pt x="216" y="0"/>
                  </a:lnTo>
                  <a:lnTo>
                    <a:pt x="43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>
              <a:off x="3866575" y="238125"/>
              <a:ext cx="2182825" cy="1395925"/>
            </a:xfrm>
            <a:custGeom>
              <a:rect b="b" l="l" r="r" t="t"/>
              <a:pathLst>
                <a:path extrusionOk="0" h="55837" w="87313">
                  <a:moveTo>
                    <a:pt x="0" y="0"/>
                  </a:moveTo>
                  <a:lnTo>
                    <a:pt x="0" y="10779"/>
                  </a:lnTo>
                  <a:lnTo>
                    <a:pt x="6252" y="10995"/>
                  </a:lnTo>
                  <a:lnTo>
                    <a:pt x="12289" y="11857"/>
                  </a:lnTo>
                  <a:lnTo>
                    <a:pt x="18109" y="12935"/>
                  </a:lnTo>
                  <a:lnTo>
                    <a:pt x="23930" y="14444"/>
                  </a:lnTo>
                  <a:lnTo>
                    <a:pt x="29535" y="16169"/>
                  </a:lnTo>
                  <a:lnTo>
                    <a:pt x="34925" y="18325"/>
                  </a:lnTo>
                  <a:lnTo>
                    <a:pt x="40315" y="20912"/>
                  </a:lnTo>
                  <a:lnTo>
                    <a:pt x="45273" y="23715"/>
                  </a:lnTo>
                  <a:lnTo>
                    <a:pt x="50232" y="26733"/>
                  </a:lnTo>
                  <a:lnTo>
                    <a:pt x="54975" y="30182"/>
                  </a:lnTo>
                  <a:lnTo>
                    <a:pt x="59502" y="33847"/>
                  </a:lnTo>
                  <a:lnTo>
                    <a:pt x="63598" y="37728"/>
                  </a:lnTo>
                  <a:lnTo>
                    <a:pt x="67694" y="41824"/>
                  </a:lnTo>
                  <a:lnTo>
                    <a:pt x="71359" y="46351"/>
                  </a:lnTo>
                  <a:lnTo>
                    <a:pt x="74808" y="50878"/>
                  </a:lnTo>
                  <a:lnTo>
                    <a:pt x="78042" y="55837"/>
                  </a:lnTo>
                  <a:lnTo>
                    <a:pt x="87312" y="50447"/>
                  </a:lnTo>
                  <a:lnTo>
                    <a:pt x="83863" y="44842"/>
                  </a:lnTo>
                  <a:lnTo>
                    <a:pt x="79982" y="39668"/>
                  </a:lnTo>
                  <a:lnTo>
                    <a:pt x="75886" y="34709"/>
                  </a:lnTo>
                  <a:lnTo>
                    <a:pt x="71359" y="30182"/>
                  </a:lnTo>
                  <a:lnTo>
                    <a:pt x="66616" y="25655"/>
                  </a:lnTo>
                  <a:lnTo>
                    <a:pt x="61658" y="21559"/>
                  </a:lnTo>
                  <a:lnTo>
                    <a:pt x="56268" y="17894"/>
                  </a:lnTo>
                  <a:lnTo>
                    <a:pt x="50878" y="14444"/>
                  </a:lnTo>
                  <a:lnTo>
                    <a:pt x="45058" y="11210"/>
                  </a:lnTo>
                  <a:lnTo>
                    <a:pt x="39237" y="8408"/>
                  </a:lnTo>
                  <a:lnTo>
                    <a:pt x="32985" y="6036"/>
                  </a:lnTo>
                  <a:lnTo>
                    <a:pt x="26733" y="4096"/>
                  </a:lnTo>
                  <a:lnTo>
                    <a:pt x="20265" y="2371"/>
                  </a:lnTo>
                  <a:lnTo>
                    <a:pt x="13798" y="1078"/>
                  </a:lnTo>
                  <a:lnTo>
                    <a:pt x="6899" y="4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5876900" y="1596300"/>
              <a:ext cx="555150" cy="2522400"/>
            </a:xfrm>
            <a:custGeom>
              <a:rect b="b" l="l" r="r" t="t"/>
              <a:pathLst>
                <a:path extrusionOk="0" h="100896" w="22206">
                  <a:moveTo>
                    <a:pt x="9271" y="1"/>
                  </a:moveTo>
                  <a:lnTo>
                    <a:pt x="1" y="5390"/>
                  </a:lnTo>
                  <a:lnTo>
                    <a:pt x="2588" y="10565"/>
                  </a:lnTo>
                  <a:lnTo>
                    <a:pt x="4744" y="15739"/>
                  </a:lnTo>
                  <a:lnTo>
                    <a:pt x="6684" y="21344"/>
                  </a:lnTo>
                  <a:lnTo>
                    <a:pt x="8409" y="26949"/>
                  </a:lnTo>
                  <a:lnTo>
                    <a:pt x="9702" y="32554"/>
                  </a:lnTo>
                  <a:lnTo>
                    <a:pt x="10564" y="38375"/>
                  </a:lnTo>
                  <a:lnTo>
                    <a:pt x="11211" y="44412"/>
                  </a:lnTo>
                  <a:lnTo>
                    <a:pt x="11427" y="50448"/>
                  </a:lnTo>
                  <a:lnTo>
                    <a:pt x="11211" y="56484"/>
                  </a:lnTo>
                  <a:lnTo>
                    <a:pt x="10564" y="62521"/>
                  </a:lnTo>
                  <a:lnTo>
                    <a:pt x="9702" y="68342"/>
                  </a:lnTo>
                  <a:lnTo>
                    <a:pt x="8409" y="74163"/>
                  </a:lnTo>
                  <a:lnTo>
                    <a:pt x="6684" y="79552"/>
                  </a:lnTo>
                  <a:lnTo>
                    <a:pt x="4744" y="85157"/>
                  </a:lnTo>
                  <a:lnTo>
                    <a:pt x="2588" y="90331"/>
                  </a:lnTo>
                  <a:lnTo>
                    <a:pt x="1" y="95506"/>
                  </a:lnTo>
                  <a:lnTo>
                    <a:pt x="9271" y="100895"/>
                  </a:lnTo>
                  <a:lnTo>
                    <a:pt x="12289" y="95074"/>
                  </a:lnTo>
                  <a:lnTo>
                    <a:pt x="14876" y="89254"/>
                  </a:lnTo>
                  <a:lnTo>
                    <a:pt x="17032" y="83217"/>
                  </a:lnTo>
                  <a:lnTo>
                    <a:pt x="18757" y="76965"/>
                  </a:lnTo>
                  <a:lnTo>
                    <a:pt x="20266" y="70498"/>
                  </a:lnTo>
                  <a:lnTo>
                    <a:pt x="21344" y="64030"/>
                  </a:lnTo>
                  <a:lnTo>
                    <a:pt x="21990" y="57347"/>
                  </a:lnTo>
                  <a:lnTo>
                    <a:pt x="22206" y="50448"/>
                  </a:lnTo>
                  <a:lnTo>
                    <a:pt x="21990" y="43765"/>
                  </a:lnTo>
                  <a:lnTo>
                    <a:pt x="21344" y="37082"/>
                  </a:lnTo>
                  <a:lnTo>
                    <a:pt x="20266" y="30398"/>
                  </a:lnTo>
                  <a:lnTo>
                    <a:pt x="18757" y="23931"/>
                  </a:lnTo>
                  <a:lnTo>
                    <a:pt x="17032" y="17679"/>
                  </a:lnTo>
                  <a:lnTo>
                    <a:pt x="14876" y="11642"/>
                  </a:lnTo>
                  <a:lnTo>
                    <a:pt x="12289" y="5822"/>
                  </a:lnTo>
                  <a:lnTo>
                    <a:pt x="927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6"/>
            <p:cNvSpPr/>
            <p:nvPr/>
          </p:nvSpPr>
          <p:spPr>
            <a:xfrm>
              <a:off x="1187925" y="1596300"/>
              <a:ext cx="560525" cy="2522400"/>
            </a:xfrm>
            <a:custGeom>
              <a:rect b="b" l="l" r="r" t="t"/>
              <a:pathLst>
                <a:path extrusionOk="0" h="100896" w="22421">
                  <a:moveTo>
                    <a:pt x="12935" y="1"/>
                  </a:moveTo>
                  <a:lnTo>
                    <a:pt x="10133" y="5822"/>
                  </a:lnTo>
                  <a:lnTo>
                    <a:pt x="7546" y="11642"/>
                  </a:lnTo>
                  <a:lnTo>
                    <a:pt x="5174" y="17679"/>
                  </a:lnTo>
                  <a:lnTo>
                    <a:pt x="3449" y="23931"/>
                  </a:lnTo>
                  <a:lnTo>
                    <a:pt x="1940" y="30398"/>
                  </a:lnTo>
                  <a:lnTo>
                    <a:pt x="862" y="37082"/>
                  </a:lnTo>
                  <a:lnTo>
                    <a:pt x="216" y="43765"/>
                  </a:lnTo>
                  <a:lnTo>
                    <a:pt x="0" y="50448"/>
                  </a:lnTo>
                  <a:lnTo>
                    <a:pt x="216" y="57347"/>
                  </a:lnTo>
                  <a:lnTo>
                    <a:pt x="862" y="64030"/>
                  </a:lnTo>
                  <a:lnTo>
                    <a:pt x="1940" y="70498"/>
                  </a:lnTo>
                  <a:lnTo>
                    <a:pt x="3449" y="76965"/>
                  </a:lnTo>
                  <a:lnTo>
                    <a:pt x="5174" y="83217"/>
                  </a:lnTo>
                  <a:lnTo>
                    <a:pt x="7546" y="89254"/>
                  </a:lnTo>
                  <a:lnTo>
                    <a:pt x="10133" y="95074"/>
                  </a:lnTo>
                  <a:lnTo>
                    <a:pt x="12935" y="100895"/>
                  </a:lnTo>
                  <a:lnTo>
                    <a:pt x="22421" y="95506"/>
                  </a:lnTo>
                  <a:lnTo>
                    <a:pt x="19834" y="90331"/>
                  </a:lnTo>
                  <a:lnTo>
                    <a:pt x="17462" y="85157"/>
                  </a:lnTo>
                  <a:lnTo>
                    <a:pt x="15522" y="79552"/>
                  </a:lnTo>
                  <a:lnTo>
                    <a:pt x="13797" y="74163"/>
                  </a:lnTo>
                  <a:lnTo>
                    <a:pt x="12504" y="68342"/>
                  </a:lnTo>
                  <a:lnTo>
                    <a:pt x="11642" y="62521"/>
                  </a:lnTo>
                  <a:lnTo>
                    <a:pt x="10995" y="56484"/>
                  </a:lnTo>
                  <a:lnTo>
                    <a:pt x="10779" y="50448"/>
                  </a:lnTo>
                  <a:lnTo>
                    <a:pt x="10995" y="44412"/>
                  </a:lnTo>
                  <a:lnTo>
                    <a:pt x="11642" y="38375"/>
                  </a:lnTo>
                  <a:lnTo>
                    <a:pt x="12504" y="32554"/>
                  </a:lnTo>
                  <a:lnTo>
                    <a:pt x="13797" y="26949"/>
                  </a:lnTo>
                  <a:lnTo>
                    <a:pt x="15522" y="21344"/>
                  </a:lnTo>
                  <a:lnTo>
                    <a:pt x="17462" y="15739"/>
                  </a:lnTo>
                  <a:lnTo>
                    <a:pt x="19834" y="10565"/>
                  </a:lnTo>
                  <a:lnTo>
                    <a:pt x="22421" y="5390"/>
                  </a:lnTo>
                  <a:lnTo>
                    <a:pt x="129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1570575" y="4080950"/>
              <a:ext cx="2182825" cy="1395925"/>
            </a:xfrm>
            <a:custGeom>
              <a:rect b="b" l="l" r="r" t="t"/>
              <a:pathLst>
                <a:path extrusionOk="0" h="55837" w="87313">
                  <a:moveTo>
                    <a:pt x="9271" y="0"/>
                  </a:moveTo>
                  <a:lnTo>
                    <a:pt x="1" y="5390"/>
                  </a:lnTo>
                  <a:lnTo>
                    <a:pt x="3450" y="10995"/>
                  </a:lnTo>
                  <a:lnTo>
                    <a:pt x="7331" y="16169"/>
                  </a:lnTo>
                  <a:lnTo>
                    <a:pt x="11642" y="21128"/>
                  </a:lnTo>
                  <a:lnTo>
                    <a:pt x="15954" y="25655"/>
                  </a:lnTo>
                  <a:lnTo>
                    <a:pt x="20697" y="30182"/>
                  </a:lnTo>
                  <a:lnTo>
                    <a:pt x="25871" y="34278"/>
                  </a:lnTo>
                  <a:lnTo>
                    <a:pt x="31045" y="37943"/>
                  </a:lnTo>
                  <a:lnTo>
                    <a:pt x="36650" y="41393"/>
                  </a:lnTo>
                  <a:lnTo>
                    <a:pt x="42255" y="44627"/>
                  </a:lnTo>
                  <a:lnTo>
                    <a:pt x="48292" y="47429"/>
                  </a:lnTo>
                  <a:lnTo>
                    <a:pt x="54328" y="49801"/>
                  </a:lnTo>
                  <a:lnTo>
                    <a:pt x="60580" y="51741"/>
                  </a:lnTo>
                  <a:lnTo>
                    <a:pt x="67048" y="53466"/>
                  </a:lnTo>
                  <a:lnTo>
                    <a:pt x="73731" y="54759"/>
                  </a:lnTo>
                  <a:lnTo>
                    <a:pt x="80414" y="55621"/>
                  </a:lnTo>
                  <a:lnTo>
                    <a:pt x="87313" y="55837"/>
                  </a:lnTo>
                  <a:lnTo>
                    <a:pt x="87313" y="45058"/>
                  </a:lnTo>
                  <a:lnTo>
                    <a:pt x="81276" y="44842"/>
                  </a:lnTo>
                  <a:lnTo>
                    <a:pt x="75240" y="43980"/>
                  </a:lnTo>
                  <a:lnTo>
                    <a:pt x="69204" y="42902"/>
                  </a:lnTo>
                  <a:lnTo>
                    <a:pt x="63383" y="41393"/>
                  </a:lnTo>
                  <a:lnTo>
                    <a:pt x="57778" y="39668"/>
                  </a:lnTo>
                  <a:lnTo>
                    <a:pt x="52388" y="37512"/>
                  </a:lnTo>
                  <a:lnTo>
                    <a:pt x="47214" y="34925"/>
                  </a:lnTo>
                  <a:lnTo>
                    <a:pt x="42040" y="32123"/>
                  </a:lnTo>
                  <a:lnTo>
                    <a:pt x="37081" y="29104"/>
                  </a:lnTo>
                  <a:lnTo>
                    <a:pt x="32338" y="25655"/>
                  </a:lnTo>
                  <a:lnTo>
                    <a:pt x="28027" y="21990"/>
                  </a:lnTo>
                  <a:lnTo>
                    <a:pt x="23715" y="18109"/>
                  </a:lnTo>
                  <a:lnTo>
                    <a:pt x="19619" y="14013"/>
                  </a:lnTo>
                  <a:lnTo>
                    <a:pt x="15954" y="9486"/>
                  </a:lnTo>
                  <a:lnTo>
                    <a:pt x="12505" y="4959"/>
                  </a:lnTo>
                  <a:lnTo>
                    <a:pt x="92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6"/>
            <p:cNvSpPr/>
            <p:nvPr/>
          </p:nvSpPr>
          <p:spPr>
            <a:xfrm>
              <a:off x="1570575" y="238125"/>
              <a:ext cx="2182825" cy="1395925"/>
            </a:xfrm>
            <a:custGeom>
              <a:rect b="b" l="l" r="r" t="t"/>
              <a:pathLst>
                <a:path extrusionOk="0" h="55837" w="87313">
                  <a:moveTo>
                    <a:pt x="87313" y="0"/>
                  </a:moveTo>
                  <a:lnTo>
                    <a:pt x="80414" y="431"/>
                  </a:lnTo>
                  <a:lnTo>
                    <a:pt x="73731" y="1078"/>
                  </a:lnTo>
                  <a:lnTo>
                    <a:pt x="67048" y="2371"/>
                  </a:lnTo>
                  <a:lnTo>
                    <a:pt x="60580" y="4096"/>
                  </a:lnTo>
                  <a:lnTo>
                    <a:pt x="54328" y="6036"/>
                  </a:lnTo>
                  <a:lnTo>
                    <a:pt x="48292" y="8408"/>
                  </a:lnTo>
                  <a:lnTo>
                    <a:pt x="42255" y="11210"/>
                  </a:lnTo>
                  <a:lnTo>
                    <a:pt x="36650" y="14444"/>
                  </a:lnTo>
                  <a:lnTo>
                    <a:pt x="31045" y="17894"/>
                  </a:lnTo>
                  <a:lnTo>
                    <a:pt x="25871" y="21559"/>
                  </a:lnTo>
                  <a:lnTo>
                    <a:pt x="20697" y="25655"/>
                  </a:lnTo>
                  <a:lnTo>
                    <a:pt x="15954" y="30182"/>
                  </a:lnTo>
                  <a:lnTo>
                    <a:pt x="11642" y="34709"/>
                  </a:lnTo>
                  <a:lnTo>
                    <a:pt x="7331" y="39668"/>
                  </a:lnTo>
                  <a:lnTo>
                    <a:pt x="3450" y="44842"/>
                  </a:lnTo>
                  <a:lnTo>
                    <a:pt x="1" y="50447"/>
                  </a:lnTo>
                  <a:lnTo>
                    <a:pt x="9271" y="55837"/>
                  </a:lnTo>
                  <a:lnTo>
                    <a:pt x="12505" y="50878"/>
                  </a:lnTo>
                  <a:lnTo>
                    <a:pt x="15954" y="46351"/>
                  </a:lnTo>
                  <a:lnTo>
                    <a:pt x="19619" y="41824"/>
                  </a:lnTo>
                  <a:lnTo>
                    <a:pt x="23715" y="37728"/>
                  </a:lnTo>
                  <a:lnTo>
                    <a:pt x="28027" y="33847"/>
                  </a:lnTo>
                  <a:lnTo>
                    <a:pt x="32338" y="30182"/>
                  </a:lnTo>
                  <a:lnTo>
                    <a:pt x="37081" y="26733"/>
                  </a:lnTo>
                  <a:lnTo>
                    <a:pt x="42040" y="23715"/>
                  </a:lnTo>
                  <a:lnTo>
                    <a:pt x="47214" y="20912"/>
                  </a:lnTo>
                  <a:lnTo>
                    <a:pt x="52388" y="18325"/>
                  </a:lnTo>
                  <a:lnTo>
                    <a:pt x="57778" y="16169"/>
                  </a:lnTo>
                  <a:lnTo>
                    <a:pt x="63383" y="14444"/>
                  </a:lnTo>
                  <a:lnTo>
                    <a:pt x="69204" y="12935"/>
                  </a:lnTo>
                  <a:lnTo>
                    <a:pt x="75240" y="11857"/>
                  </a:lnTo>
                  <a:lnTo>
                    <a:pt x="81276" y="10995"/>
                  </a:lnTo>
                  <a:lnTo>
                    <a:pt x="87313" y="10779"/>
                  </a:lnTo>
                  <a:lnTo>
                    <a:pt x="87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3866575" y="4080950"/>
              <a:ext cx="2182825" cy="1395925"/>
            </a:xfrm>
            <a:custGeom>
              <a:rect b="b" l="l" r="r" t="t"/>
              <a:pathLst>
                <a:path extrusionOk="0" h="55837" w="87313">
                  <a:moveTo>
                    <a:pt x="78042" y="0"/>
                  </a:moveTo>
                  <a:lnTo>
                    <a:pt x="74808" y="4959"/>
                  </a:lnTo>
                  <a:lnTo>
                    <a:pt x="71359" y="9486"/>
                  </a:lnTo>
                  <a:lnTo>
                    <a:pt x="67694" y="14013"/>
                  </a:lnTo>
                  <a:lnTo>
                    <a:pt x="63598" y="18109"/>
                  </a:lnTo>
                  <a:lnTo>
                    <a:pt x="59502" y="21990"/>
                  </a:lnTo>
                  <a:lnTo>
                    <a:pt x="54975" y="25655"/>
                  </a:lnTo>
                  <a:lnTo>
                    <a:pt x="50232" y="29104"/>
                  </a:lnTo>
                  <a:lnTo>
                    <a:pt x="45273" y="32123"/>
                  </a:lnTo>
                  <a:lnTo>
                    <a:pt x="40315" y="34925"/>
                  </a:lnTo>
                  <a:lnTo>
                    <a:pt x="34925" y="37512"/>
                  </a:lnTo>
                  <a:lnTo>
                    <a:pt x="29535" y="39668"/>
                  </a:lnTo>
                  <a:lnTo>
                    <a:pt x="23930" y="41393"/>
                  </a:lnTo>
                  <a:lnTo>
                    <a:pt x="18109" y="42902"/>
                  </a:lnTo>
                  <a:lnTo>
                    <a:pt x="12289" y="43980"/>
                  </a:lnTo>
                  <a:lnTo>
                    <a:pt x="6252" y="44842"/>
                  </a:lnTo>
                  <a:lnTo>
                    <a:pt x="0" y="45058"/>
                  </a:lnTo>
                  <a:lnTo>
                    <a:pt x="0" y="55837"/>
                  </a:lnTo>
                  <a:lnTo>
                    <a:pt x="6899" y="55621"/>
                  </a:lnTo>
                  <a:lnTo>
                    <a:pt x="13798" y="54759"/>
                  </a:lnTo>
                  <a:lnTo>
                    <a:pt x="20265" y="53466"/>
                  </a:lnTo>
                  <a:lnTo>
                    <a:pt x="26733" y="51741"/>
                  </a:lnTo>
                  <a:lnTo>
                    <a:pt x="32985" y="49801"/>
                  </a:lnTo>
                  <a:lnTo>
                    <a:pt x="39237" y="47429"/>
                  </a:lnTo>
                  <a:lnTo>
                    <a:pt x="45058" y="44627"/>
                  </a:lnTo>
                  <a:lnTo>
                    <a:pt x="50878" y="41393"/>
                  </a:lnTo>
                  <a:lnTo>
                    <a:pt x="56268" y="37943"/>
                  </a:lnTo>
                  <a:lnTo>
                    <a:pt x="61658" y="34278"/>
                  </a:lnTo>
                  <a:lnTo>
                    <a:pt x="66616" y="30182"/>
                  </a:lnTo>
                  <a:lnTo>
                    <a:pt x="71359" y="25655"/>
                  </a:lnTo>
                  <a:lnTo>
                    <a:pt x="75886" y="21128"/>
                  </a:lnTo>
                  <a:lnTo>
                    <a:pt x="79982" y="16169"/>
                  </a:lnTo>
                  <a:lnTo>
                    <a:pt x="83863" y="10995"/>
                  </a:lnTo>
                  <a:lnTo>
                    <a:pt x="87312" y="5390"/>
                  </a:lnTo>
                  <a:lnTo>
                    <a:pt x="780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4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 (historical database)</a:t>
            </a:r>
            <a:endParaRPr/>
          </a:p>
        </p:txBody>
      </p:sp>
      <p:pic>
        <p:nvPicPr>
          <p:cNvPr id="338" name="Google Shape;33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5525" y="1272275"/>
            <a:ext cx="4872950" cy="3654725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5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Ethical Concerns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44" name="Google Shape;344;p35"/>
          <p:cNvSpPr txBox="1"/>
          <p:nvPr/>
        </p:nvSpPr>
        <p:spPr>
          <a:xfrm flipH="1">
            <a:off x="587100" y="1282551"/>
            <a:ext cx="79698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These websites weren’t designed or intended to be scraped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Try for as little scraping as possible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Scraping only needed when you want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to update the database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35"/>
          <p:cNvSpPr/>
          <p:nvPr/>
        </p:nvSpPr>
        <p:spPr>
          <a:xfrm>
            <a:off x="4691000" y="3077749"/>
            <a:ext cx="1585200" cy="15852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5"/>
          <p:cNvSpPr/>
          <p:nvPr/>
        </p:nvSpPr>
        <p:spPr>
          <a:xfrm>
            <a:off x="6574865" y="1282559"/>
            <a:ext cx="1585200" cy="1585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5"/>
          <p:cNvSpPr/>
          <p:nvPr/>
        </p:nvSpPr>
        <p:spPr>
          <a:xfrm rot="10800000">
            <a:off x="6459253" y="3077710"/>
            <a:ext cx="907200" cy="9072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8" name="Google Shape;348;p35"/>
          <p:cNvGrpSpPr/>
          <p:nvPr/>
        </p:nvGrpSpPr>
        <p:grpSpPr>
          <a:xfrm>
            <a:off x="5173956" y="3718972"/>
            <a:ext cx="619276" cy="330279"/>
            <a:chOff x="2084325" y="363300"/>
            <a:chExt cx="484150" cy="254100"/>
          </a:xfrm>
        </p:grpSpPr>
        <p:sp>
          <p:nvSpPr>
            <p:cNvPr id="349" name="Google Shape;349;p35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51" name="Google Shape;351;p35"/>
          <p:cNvGrpSpPr/>
          <p:nvPr/>
        </p:nvGrpSpPr>
        <p:grpSpPr>
          <a:xfrm>
            <a:off x="7058000" y="1690689"/>
            <a:ext cx="619273" cy="701825"/>
            <a:chOff x="3300325" y="249875"/>
            <a:chExt cx="433725" cy="480900"/>
          </a:xfrm>
        </p:grpSpPr>
        <p:sp>
          <p:nvSpPr>
            <p:cNvPr id="352" name="Google Shape;352;p35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3" name="Google Shape;353;p35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6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Limitations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63" name="Google Shape;363;p36"/>
          <p:cNvSpPr txBox="1"/>
          <p:nvPr/>
        </p:nvSpPr>
        <p:spPr>
          <a:xfrm flipH="1">
            <a:off x="587100" y="1102501"/>
            <a:ext cx="79698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Manual filtering and verification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Regular expressions may not capture all searches if product tags change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No option to sort by datetime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Time limitation of project – we have the data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Location-based searching isn’t an option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Prices may change in DB based upon user IP location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Not paying for an API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36"/>
          <p:cNvSpPr/>
          <p:nvPr/>
        </p:nvSpPr>
        <p:spPr>
          <a:xfrm>
            <a:off x="2587393" y="3362176"/>
            <a:ext cx="3973547" cy="1559521"/>
          </a:xfrm>
          <a:custGeom>
            <a:rect b="b" l="l" r="r" t="t"/>
            <a:pathLst>
              <a:path extrusionOk="0" h="68573" w="174719">
                <a:moveTo>
                  <a:pt x="0" y="68573"/>
                </a:moveTo>
                <a:cubicBezTo>
                  <a:pt x="3570" y="58213"/>
                  <a:pt x="13565" y="15360"/>
                  <a:pt x="21422" y="6412"/>
                </a:cubicBezTo>
                <a:cubicBezTo>
                  <a:pt x="29279" y="-2536"/>
                  <a:pt x="38233" y="15873"/>
                  <a:pt x="47140" y="14886"/>
                </a:cubicBezTo>
                <a:cubicBezTo>
                  <a:pt x="56047" y="13899"/>
                  <a:pt x="66752" y="-3071"/>
                  <a:pt x="74865" y="491"/>
                </a:cubicBezTo>
                <a:cubicBezTo>
                  <a:pt x="82978" y="4053"/>
                  <a:pt x="87875" y="30296"/>
                  <a:pt x="95820" y="36257"/>
                </a:cubicBezTo>
                <a:cubicBezTo>
                  <a:pt x="103765" y="42218"/>
                  <a:pt x="114978" y="40621"/>
                  <a:pt x="122534" y="36257"/>
                </a:cubicBezTo>
                <a:cubicBezTo>
                  <a:pt x="130091" y="31893"/>
                  <a:pt x="134880" y="8049"/>
                  <a:pt x="141159" y="10071"/>
                </a:cubicBezTo>
                <a:cubicBezTo>
                  <a:pt x="147438" y="12093"/>
                  <a:pt x="154616" y="38713"/>
                  <a:pt x="160209" y="48391"/>
                </a:cubicBezTo>
                <a:cubicBezTo>
                  <a:pt x="165802" y="58070"/>
                  <a:pt x="172301" y="64850"/>
                  <a:pt x="174719" y="68142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365" name="Google Shape;365;p36"/>
          <p:cNvSpPr/>
          <p:nvPr/>
        </p:nvSpPr>
        <p:spPr>
          <a:xfrm>
            <a:off x="2590190" y="3377519"/>
            <a:ext cx="3964063" cy="1541373"/>
          </a:xfrm>
          <a:custGeom>
            <a:rect b="b" l="l" r="r" t="t"/>
            <a:pathLst>
              <a:path extrusionOk="0" h="67775" w="174302">
                <a:moveTo>
                  <a:pt x="0" y="67775"/>
                </a:moveTo>
                <a:cubicBezTo>
                  <a:pt x="3477" y="65225"/>
                  <a:pt x="13647" y="63181"/>
                  <a:pt x="20860" y="52474"/>
                </a:cubicBezTo>
                <a:cubicBezTo>
                  <a:pt x="28073" y="41768"/>
                  <a:pt x="34488" y="5920"/>
                  <a:pt x="43280" y="3536"/>
                </a:cubicBezTo>
                <a:cubicBezTo>
                  <a:pt x="52072" y="1152"/>
                  <a:pt x="65957" y="37128"/>
                  <a:pt x="73614" y="38172"/>
                </a:cubicBezTo>
                <a:cubicBezTo>
                  <a:pt x="81271" y="39216"/>
                  <a:pt x="84311" y="13669"/>
                  <a:pt x="89220" y="9800"/>
                </a:cubicBezTo>
                <a:cubicBezTo>
                  <a:pt x="94129" y="5931"/>
                  <a:pt x="97829" y="16432"/>
                  <a:pt x="103068" y="14958"/>
                </a:cubicBezTo>
                <a:cubicBezTo>
                  <a:pt x="108307" y="13484"/>
                  <a:pt x="112044" y="-4262"/>
                  <a:pt x="120653" y="958"/>
                </a:cubicBezTo>
                <a:cubicBezTo>
                  <a:pt x="129262" y="6178"/>
                  <a:pt x="145782" y="35192"/>
                  <a:pt x="154723" y="46278"/>
                </a:cubicBezTo>
                <a:cubicBezTo>
                  <a:pt x="163665" y="57364"/>
                  <a:pt x="171039" y="63941"/>
                  <a:pt x="174302" y="6747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66" name="Google Shape;366;p36"/>
          <p:cNvSpPr/>
          <p:nvPr/>
        </p:nvSpPr>
        <p:spPr>
          <a:xfrm>
            <a:off x="2581775" y="3799087"/>
            <a:ext cx="3973024" cy="1122615"/>
          </a:xfrm>
          <a:custGeom>
            <a:rect b="b" l="l" r="r" t="t"/>
            <a:pathLst>
              <a:path extrusionOk="0" h="49362" w="174696">
                <a:moveTo>
                  <a:pt x="0" y="49362"/>
                </a:moveTo>
                <a:cubicBezTo>
                  <a:pt x="3538" y="46783"/>
                  <a:pt x="12555" y="35367"/>
                  <a:pt x="21230" y="33887"/>
                </a:cubicBezTo>
                <a:cubicBezTo>
                  <a:pt x="29905" y="32407"/>
                  <a:pt x="43113" y="41894"/>
                  <a:pt x="52052" y="40481"/>
                </a:cubicBezTo>
                <a:cubicBezTo>
                  <a:pt x="60991" y="39069"/>
                  <a:pt x="68202" y="26974"/>
                  <a:pt x="74863" y="25412"/>
                </a:cubicBezTo>
                <a:cubicBezTo>
                  <a:pt x="81524" y="23850"/>
                  <a:pt x="85950" y="35338"/>
                  <a:pt x="92016" y="31107"/>
                </a:cubicBezTo>
                <a:cubicBezTo>
                  <a:pt x="98082" y="26876"/>
                  <a:pt x="105068" y="-930"/>
                  <a:pt x="111258" y="24"/>
                </a:cubicBezTo>
                <a:cubicBezTo>
                  <a:pt x="117448" y="979"/>
                  <a:pt x="123791" y="32418"/>
                  <a:pt x="129155" y="36834"/>
                </a:cubicBezTo>
                <a:cubicBezTo>
                  <a:pt x="134519" y="41250"/>
                  <a:pt x="135853" y="24494"/>
                  <a:pt x="143443" y="26518"/>
                </a:cubicBezTo>
                <a:cubicBezTo>
                  <a:pt x="151033" y="28542"/>
                  <a:pt x="169487" y="45236"/>
                  <a:pt x="174696" y="48979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367" name="Google Shape;367;p36"/>
          <p:cNvSpPr/>
          <p:nvPr/>
        </p:nvSpPr>
        <p:spPr>
          <a:xfrm>
            <a:off x="2581775" y="4389548"/>
            <a:ext cx="3980438" cy="532175"/>
          </a:xfrm>
          <a:custGeom>
            <a:rect b="b" l="l" r="r" t="t"/>
            <a:pathLst>
              <a:path extrusionOk="0" h="23400" w="175022">
                <a:moveTo>
                  <a:pt x="0" y="23400"/>
                </a:moveTo>
                <a:cubicBezTo>
                  <a:pt x="3626" y="21711"/>
                  <a:pt x="12819" y="13786"/>
                  <a:pt x="21757" y="13264"/>
                </a:cubicBezTo>
                <a:cubicBezTo>
                  <a:pt x="30695" y="12742"/>
                  <a:pt x="44655" y="20819"/>
                  <a:pt x="53630" y="20266"/>
                </a:cubicBezTo>
                <a:cubicBezTo>
                  <a:pt x="62606" y="19714"/>
                  <a:pt x="69346" y="10748"/>
                  <a:pt x="75610" y="9949"/>
                </a:cubicBezTo>
                <a:cubicBezTo>
                  <a:pt x="81875" y="9151"/>
                  <a:pt x="86125" y="17133"/>
                  <a:pt x="91217" y="15475"/>
                </a:cubicBezTo>
                <a:cubicBezTo>
                  <a:pt x="96309" y="13817"/>
                  <a:pt x="99753" y="0"/>
                  <a:pt x="106164" y="0"/>
                </a:cubicBezTo>
                <a:cubicBezTo>
                  <a:pt x="112575" y="0"/>
                  <a:pt x="123492" y="13694"/>
                  <a:pt x="129683" y="15475"/>
                </a:cubicBezTo>
                <a:cubicBezTo>
                  <a:pt x="135874" y="17256"/>
                  <a:pt x="135755" y="9429"/>
                  <a:pt x="143311" y="10686"/>
                </a:cubicBezTo>
                <a:cubicBezTo>
                  <a:pt x="150868" y="11943"/>
                  <a:pt x="169737" y="20962"/>
                  <a:pt x="175022" y="23017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7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Conclusion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73" name="Google Shape;373;p37"/>
          <p:cNvSpPr txBox="1"/>
          <p:nvPr/>
        </p:nvSpPr>
        <p:spPr>
          <a:xfrm flipH="1">
            <a:off x="587100" y="1172951"/>
            <a:ext cx="79698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We’ve built a scalable system which: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Gathers and cleans ingredient data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Exports data to a database by store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Captures, sums, and presents by min values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74" name="Google Shape;37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6021" y="3304079"/>
            <a:ext cx="1491975" cy="149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8"/>
          <p:cNvSpPr txBox="1"/>
          <p:nvPr>
            <p:ph idx="4294967295" type="title"/>
          </p:nvPr>
        </p:nvSpPr>
        <p:spPr>
          <a:xfrm>
            <a:off x="1048350" y="170500"/>
            <a:ext cx="7047300" cy="39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4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4000">
                <a:latin typeface="Arial"/>
                <a:ea typeface="Arial"/>
                <a:cs typeface="Arial"/>
                <a:sym typeface="Arial"/>
              </a:rPr>
              <a:t>Questions and crumbs</a:t>
            </a:r>
            <a:endParaRPr b="1" sz="4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38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 u="sng">
              <a:solidFill>
                <a:srgbClr val="869FB2"/>
              </a:solidFill>
            </a:endParaRPr>
          </a:p>
        </p:txBody>
      </p:sp>
      <p:pic>
        <p:nvPicPr>
          <p:cNvPr id="381" name="Google Shape;38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180" y="1885575"/>
            <a:ext cx="3019650" cy="282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9"/>
          <p:cNvSpPr txBox="1"/>
          <p:nvPr>
            <p:ph idx="4294967295"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39"/>
          <p:cNvSpPr txBox="1"/>
          <p:nvPr>
            <p:ph idx="4294967295" type="body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39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0"/>
          <p:cNvSpPr/>
          <p:nvPr/>
        </p:nvSpPr>
        <p:spPr>
          <a:xfrm>
            <a:off x="2599175" y="1545925"/>
            <a:ext cx="1565700" cy="1252200"/>
          </a:xfrm>
          <a:prstGeom prst="roundRect">
            <a:avLst>
              <a:gd fmla="val 11451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0"/>
          <p:cNvSpPr/>
          <p:nvPr/>
        </p:nvSpPr>
        <p:spPr>
          <a:xfrm>
            <a:off x="3772575" y="1165250"/>
            <a:ext cx="754500" cy="754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0"/>
          <p:cNvSpPr/>
          <p:nvPr/>
        </p:nvSpPr>
        <p:spPr>
          <a:xfrm>
            <a:off x="4750525" y="1545925"/>
            <a:ext cx="1565700" cy="1252200"/>
          </a:xfrm>
          <a:prstGeom prst="roundRect">
            <a:avLst>
              <a:gd fmla="val 11451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0"/>
          <p:cNvSpPr/>
          <p:nvPr/>
        </p:nvSpPr>
        <p:spPr>
          <a:xfrm>
            <a:off x="5923925" y="1165250"/>
            <a:ext cx="754500" cy="754500"/>
          </a:xfrm>
          <a:prstGeom prst="ellipse">
            <a:avLst/>
          </a:prstGeom>
          <a:solidFill>
            <a:schemeClr val="accent3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0"/>
          <p:cNvSpPr/>
          <p:nvPr/>
        </p:nvSpPr>
        <p:spPr>
          <a:xfrm>
            <a:off x="6901875" y="1545925"/>
            <a:ext cx="1565700" cy="1252200"/>
          </a:xfrm>
          <a:prstGeom prst="roundRect">
            <a:avLst>
              <a:gd fmla="val 11451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0"/>
          <p:cNvSpPr/>
          <p:nvPr/>
        </p:nvSpPr>
        <p:spPr>
          <a:xfrm>
            <a:off x="8075275" y="1165250"/>
            <a:ext cx="754500" cy="754500"/>
          </a:xfrm>
          <a:prstGeom prst="ellipse">
            <a:avLst/>
          </a:prstGeom>
          <a:solidFill>
            <a:schemeClr val="accent4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40"/>
          <p:cNvSpPr/>
          <p:nvPr/>
        </p:nvSpPr>
        <p:spPr>
          <a:xfrm>
            <a:off x="447825" y="1545925"/>
            <a:ext cx="1565700" cy="1252200"/>
          </a:xfrm>
          <a:prstGeom prst="roundRect">
            <a:avLst>
              <a:gd fmla="val 11451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0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1" name="Google Shape;401;p40"/>
          <p:cNvSpPr txBox="1"/>
          <p:nvPr/>
        </p:nvSpPr>
        <p:spPr>
          <a:xfrm>
            <a:off x="620575" y="1681701"/>
            <a:ext cx="7359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46%</a:t>
            </a:r>
            <a:endParaRPr b="1" sz="22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02" name="Google Shape;402;p40"/>
          <p:cNvSpPr txBox="1"/>
          <p:nvPr/>
        </p:nvSpPr>
        <p:spPr>
          <a:xfrm>
            <a:off x="620575" y="1979475"/>
            <a:ext cx="12201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3" name="Google Shape;403;p40"/>
          <p:cNvSpPr txBox="1"/>
          <p:nvPr/>
        </p:nvSpPr>
        <p:spPr>
          <a:xfrm>
            <a:off x="2771925" y="1681701"/>
            <a:ext cx="7530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34%</a:t>
            </a:r>
            <a:endParaRPr b="1" sz="22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04" name="Google Shape;404;p40"/>
          <p:cNvSpPr txBox="1"/>
          <p:nvPr/>
        </p:nvSpPr>
        <p:spPr>
          <a:xfrm>
            <a:off x="2771924" y="1979475"/>
            <a:ext cx="12201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5" name="Google Shape;405;p40"/>
          <p:cNvSpPr txBox="1"/>
          <p:nvPr/>
        </p:nvSpPr>
        <p:spPr>
          <a:xfrm>
            <a:off x="4923275" y="1681701"/>
            <a:ext cx="7545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r>
              <a:rPr b="1" lang="en" sz="22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2%</a:t>
            </a:r>
            <a:endParaRPr b="1" sz="22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06" name="Google Shape;406;p40"/>
          <p:cNvSpPr txBox="1"/>
          <p:nvPr/>
        </p:nvSpPr>
        <p:spPr>
          <a:xfrm>
            <a:off x="4923274" y="1979475"/>
            <a:ext cx="12201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7" name="Google Shape;407;p40"/>
          <p:cNvSpPr txBox="1"/>
          <p:nvPr/>
        </p:nvSpPr>
        <p:spPr>
          <a:xfrm>
            <a:off x="7053349" y="1681701"/>
            <a:ext cx="6888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68%</a:t>
            </a:r>
            <a:endParaRPr b="1" sz="22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08" name="Google Shape;408;p40"/>
          <p:cNvSpPr txBox="1"/>
          <p:nvPr/>
        </p:nvSpPr>
        <p:spPr>
          <a:xfrm>
            <a:off x="7053348" y="1979475"/>
            <a:ext cx="12201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09" name="Google Shape;409;p40"/>
          <p:cNvGrpSpPr/>
          <p:nvPr/>
        </p:nvGrpSpPr>
        <p:grpSpPr>
          <a:xfrm>
            <a:off x="4902931" y="3144949"/>
            <a:ext cx="3778992" cy="1587109"/>
            <a:chOff x="457200" y="3271225"/>
            <a:chExt cx="3374100" cy="1417062"/>
          </a:xfrm>
        </p:grpSpPr>
        <p:cxnSp>
          <p:nvCxnSpPr>
            <p:cNvPr id="410" name="Google Shape;410;p40"/>
            <p:cNvCxnSpPr/>
            <p:nvPr/>
          </p:nvCxnSpPr>
          <p:spPr>
            <a:xfrm>
              <a:off x="1211700" y="4468276"/>
              <a:ext cx="26196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1" name="Google Shape;411;p40"/>
            <p:cNvCxnSpPr/>
            <p:nvPr/>
          </p:nvCxnSpPr>
          <p:spPr>
            <a:xfrm>
              <a:off x="1211700" y="3979751"/>
              <a:ext cx="26196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2" name="Google Shape;412;p40"/>
            <p:cNvCxnSpPr/>
            <p:nvPr/>
          </p:nvCxnSpPr>
          <p:spPr>
            <a:xfrm>
              <a:off x="1211700" y="3364851"/>
              <a:ext cx="26196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3" name="Google Shape;413;p40"/>
            <p:cNvSpPr/>
            <p:nvPr/>
          </p:nvSpPr>
          <p:spPr>
            <a:xfrm>
              <a:off x="1383512" y="4015980"/>
              <a:ext cx="421272" cy="672306"/>
            </a:xfrm>
            <a:custGeom>
              <a:rect b="b" l="l" r="r" t="t"/>
              <a:pathLst>
                <a:path extrusionOk="0" h="14545" w="2302">
                  <a:moveTo>
                    <a:pt x="0" y="1"/>
                  </a:moveTo>
                  <a:lnTo>
                    <a:pt x="0" y="14545"/>
                  </a:lnTo>
                  <a:lnTo>
                    <a:pt x="2302" y="14545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0"/>
            <p:cNvSpPr/>
            <p:nvPr/>
          </p:nvSpPr>
          <p:spPr>
            <a:xfrm>
              <a:off x="2009070" y="4192125"/>
              <a:ext cx="421271" cy="496141"/>
            </a:xfrm>
            <a:custGeom>
              <a:rect b="b" l="l" r="r" t="t"/>
              <a:pathLst>
                <a:path extrusionOk="0" h="15812" w="2303">
                  <a:moveTo>
                    <a:pt x="1" y="0"/>
                  </a:moveTo>
                  <a:lnTo>
                    <a:pt x="1" y="15812"/>
                  </a:lnTo>
                  <a:lnTo>
                    <a:pt x="2302" y="15812"/>
                  </a:lnTo>
                  <a:lnTo>
                    <a:pt x="23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8817"/>
                </a:solidFill>
              </a:endParaRPr>
            </a:p>
          </p:txBody>
        </p:sp>
        <p:sp>
          <p:nvSpPr>
            <p:cNvPr id="415" name="Google Shape;415;p40"/>
            <p:cNvSpPr/>
            <p:nvPr/>
          </p:nvSpPr>
          <p:spPr>
            <a:xfrm>
              <a:off x="2634628" y="4434977"/>
              <a:ext cx="421271" cy="250437"/>
            </a:xfrm>
            <a:custGeom>
              <a:rect b="b" l="l" r="r" t="t"/>
              <a:pathLst>
                <a:path extrusionOk="0" h="11209" w="2303">
                  <a:moveTo>
                    <a:pt x="1" y="0"/>
                  </a:moveTo>
                  <a:lnTo>
                    <a:pt x="1" y="11208"/>
                  </a:lnTo>
                  <a:lnTo>
                    <a:pt x="2302" y="11208"/>
                  </a:lnTo>
                  <a:lnTo>
                    <a:pt x="23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0"/>
            <p:cNvSpPr/>
            <p:nvPr/>
          </p:nvSpPr>
          <p:spPr>
            <a:xfrm>
              <a:off x="3260186" y="3768123"/>
              <a:ext cx="421271" cy="920153"/>
            </a:xfrm>
            <a:custGeom>
              <a:rect b="b" l="l" r="r" t="t"/>
              <a:pathLst>
                <a:path extrusionOk="0" h="14545" w="2303">
                  <a:moveTo>
                    <a:pt x="0" y="1"/>
                  </a:moveTo>
                  <a:lnTo>
                    <a:pt x="0" y="14545"/>
                  </a:lnTo>
                  <a:lnTo>
                    <a:pt x="2302" y="14545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0"/>
            <p:cNvSpPr txBox="1"/>
            <p:nvPr/>
          </p:nvSpPr>
          <p:spPr>
            <a:xfrm>
              <a:off x="457200" y="4366575"/>
              <a:ext cx="754500" cy="20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100,000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8" name="Google Shape;418;p40"/>
            <p:cNvSpPr txBox="1"/>
            <p:nvPr/>
          </p:nvSpPr>
          <p:spPr>
            <a:xfrm>
              <a:off x="460469" y="3864013"/>
              <a:ext cx="751200" cy="20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250,000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9" name="Google Shape;419;p40"/>
            <p:cNvSpPr txBox="1"/>
            <p:nvPr/>
          </p:nvSpPr>
          <p:spPr>
            <a:xfrm>
              <a:off x="460469" y="3271225"/>
              <a:ext cx="751200" cy="20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500,000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20" name="Google Shape;420;p40"/>
          <p:cNvSpPr txBox="1"/>
          <p:nvPr/>
        </p:nvSpPr>
        <p:spPr>
          <a:xfrm>
            <a:off x="448057" y="4359825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1" name="Google Shape;421;p40"/>
          <p:cNvSpPr txBox="1"/>
          <p:nvPr/>
        </p:nvSpPr>
        <p:spPr>
          <a:xfrm>
            <a:off x="448052" y="4079301"/>
            <a:ext cx="9633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22" name="Google Shape;422;p40"/>
          <p:cNvSpPr txBox="1"/>
          <p:nvPr/>
        </p:nvSpPr>
        <p:spPr>
          <a:xfrm>
            <a:off x="448057" y="3454026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3" name="Google Shape;423;p40"/>
          <p:cNvSpPr txBox="1"/>
          <p:nvPr/>
        </p:nvSpPr>
        <p:spPr>
          <a:xfrm>
            <a:off x="448052" y="3173500"/>
            <a:ext cx="9633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24" name="Google Shape;424;p40"/>
          <p:cNvSpPr txBox="1"/>
          <p:nvPr/>
        </p:nvSpPr>
        <p:spPr>
          <a:xfrm>
            <a:off x="2802114" y="4359825"/>
            <a:ext cx="1779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It's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40"/>
          <p:cNvSpPr txBox="1"/>
          <p:nvPr/>
        </p:nvSpPr>
        <p:spPr>
          <a:xfrm>
            <a:off x="2802127" y="4079301"/>
            <a:ext cx="9633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26" name="Google Shape;426;p40"/>
          <p:cNvSpPr txBox="1"/>
          <p:nvPr/>
        </p:nvSpPr>
        <p:spPr>
          <a:xfrm>
            <a:off x="2802114" y="3425451"/>
            <a:ext cx="1749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" name="Google Shape;427;p40"/>
          <p:cNvSpPr txBox="1"/>
          <p:nvPr/>
        </p:nvSpPr>
        <p:spPr>
          <a:xfrm>
            <a:off x="2802127" y="3144925"/>
            <a:ext cx="9633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28" name="Google Shape;428;p40"/>
          <p:cNvSpPr/>
          <p:nvPr/>
        </p:nvSpPr>
        <p:spPr>
          <a:xfrm>
            <a:off x="1621975" y="1166000"/>
            <a:ext cx="753000" cy="753000"/>
          </a:xfrm>
          <a:prstGeom prst="ellipse">
            <a:avLst/>
          </a:prstGeom>
          <a:solidFill>
            <a:schemeClr val="accent1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9" name="Google Shape;429;p40"/>
          <p:cNvGrpSpPr/>
          <p:nvPr/>
        </p:nvGrpSpPr>
        <p:grpSpPr>
          <a:xfrm>
            <a:off x="8276628" y="1379364"/>
            <a:ext cx="351786" cy="326274"/>
            <a:chOff x="-62511900" y="4129100"/>
            <a:chExt cx="304050" cy="282000"/>
          </a:xfrm>
        </p:grpSpPr>
        <p:sp>
          <p:nvSpPr>
            <p:cNvPr id="430" name="Google Shape;430;p40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0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" name="Google Shape;435;p40"/>
          <p:cNvGrpSpPr/>
          <p:nvPr/>
        </p:nvGrpSpPr>
        <p:grpSpPr>
          <a:xfrm>
            <a:off x="1814381" y="1359324"/>
            <a:ext cx="368186" cy="366364"/>
            <a:chOff x="-62151950" y="4111775"/>
            <a:chExt cx="318225" cy="316650"/>
          </a:xfrm>
        </p:grpSpPr>
        <p:sp>
          <p:nvSpPr>
            <p:cNvPr id="436" name="Google Shape;436;p40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" name="Google Shape;440;p40"/>
          <p:cNvGrpSpPr/>
          <p:nvPr/>
        </p:nvGrpSpPr>
        <p:grpSpPr>
          <a:xfrm>
            <a:off x="3966643" y="1358855"/>
            <a:ext cx="366364" cy="367290"/>
            <a:chOff x="-61784125" y="3377700"/>
            <a:chExt cx="316650" cy="317450"/>
          </a:xfrm>
        </p:grpSpPr>
        <p:sp>
          <p:nvSpPr>
            <p:cNvPr id="441" name="Google Shape;441;p40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40"/>
          <p:cNvGrpSpPr/>
          <p:nvPr/>
        </p:nvGrpSpPr>
        <p:grpSpPr>
          <a:xfrm>
            <a:off x="6117993" y="1358869"/>
            <a:ext cx="366364" cy="367290"/>
            <a:chOff x="-61783350" y="3743950"/>
            <a:chExt cx="316650" cy="317450"/>
          </a:xfrm>
        </p:grpSpPr>
        <p:sp>
          <p:nvSpPr>
            <p:cNvPr id="449" name="Google Shape;449;p40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0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/>
          <p:nvPr/>
        </p:nvSpPr>
        <p:spPr>
          <a:xfrm rot="10800000">
            <a:off x="457200" y="2114017"/>
            <a:ext cx="4613400" cy="7545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1"/>
          <p:cNvSpPr/>
          <p:nvPr/>
        </p:nvSpPr>
        <p:spPr>
          <a:xfrm>
            <a:off x="4073650" y="1259075"/>
            <a:ext cx="4613400" cy="7545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1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</a:t>
            </a:r>
            <a:r>
              <a:rPr lang="en">
                <a:solidFill>
                  <a:schemeClr val="dk1"/>
                </a:solidFill>
              </a:rPr>
              <a:t>Infographics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1"/>
          <p:cNvSpPr/>
          <p:nvPr/>
        </p:nvSpPr>
        <p:spPr>
          <a:xfrm rot="10800000">
            <a:off x="457200" y="3823900"/>
            <a:ext cx="4613400" cy="7545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1"/>
          <p:cNvSpPr/>
          <p:nvPr/>
        </p:nvSpPr>
        <p:spPr>
          <a:xfrm>
            <a:off x="4073650" y="2968958"/>
            <a:ext cx="4613400" cy="7545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41"/>
          <p:cNvSpPr/>
          <p:nvPr/>
        </p:nvSpPr>
        <p:spPr>
          <a:xfrm>
            <a:off x="3510437" y="1051947"/>
            <a:ext cx="1158785" cy="1149327"/>
          </a:xfrm>
          <a:custGeom>
            <a:rect b="b" l="l" r="r" t="t"/>
            <a:pathLst>
              <a:path extrusionOk="0" h="25278" w="25486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41"/>
          <p:cNvSpPr/>
          <p:nvPr/>
        </p:nvSpPr>
        <p:spPr>
          <a:xfrm>
            <a:off x="4474780" y="1895549"/>
            <a:ext cx="1158785" cy="1149327"/>
          </a:xfrm>
          <a:custGeom>
            <a:rect b="b" l="l" r="r" t="t"/>
            <a:pathLst>
              <a:path extrusionOk="0" h="25278" w="25486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41"/>
          <p:cNvSpPr/>
          <p:nvPr/>
        </p:nvSpPr>
        <p:spPr>
          <a:xfrm>
            <a:off x="3510437" y="2739152"/>
            <a:ext cx="1158785" cy="1149327"/>
          </a:xfrm>
          <a:custGeom>
            <a:rect b="b" l="l" r="r" t="t"/>
            <a:pathLst>
              <a:path extrusionOk="0" h="25278" w="25486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41"/>
          <p:cNvSpPr/>
          <p:nvPr/>
        </p:nvSpPr>
        <p:spPr>
          <a:xfrm>
            <a:off x="4474780" y="3582754"/>
            <a:ext cx="1158785" cy="1149327"/>
          </a:xfrm>
          <a:custGeom>
            <a:rect b="b" l="l" r="r" t="t"/>
            <a:pathLst>
              <a:path extrusionOk="0" h="25278" w="25486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41"/>
          <p:cNvSpPr txBox="1"/>
          <p:nvPr/>
        </p:nvSpPr>
        <p:spPr>
          <a:xfrm>
            <a:off x="5485800" y="1324975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Reduce costs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5" name="Google Shape;465;p41"/>
          <p:cNvSpPr txBox="1"/>
          <p:nvPr/>
        </p:nvSpPr>
        <p:spPr>
          <a:xfrm>
            <a:off x="5940600" y="1576263"/>
            <a:ext cx="2517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6" name="Google Shape;466;p41"/>
          <p:cNvSpPr txBox="1"/>
          <p:nvPr/>
        </p:nvSpPr>
        <p:spPr>
          <a:xfrm>
            <a:off x="685800" y="2179925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Improve productivity</a:t>
            </a:r>
            <a:endParaRPr b="1" sz="160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7" name="Google Shape;467;p41"/>
          <p:cNvSpPr txBox="1"/>
          <p:nvPr/>
        </p:nvSpPr>
        <p:spPr>
          <a:xfrm>
            <a:off x="685800" y="2431216"/>
            <a:ext cx="2517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8" name="Google Shape;468;p41"/>
          <p:cNvSpPr txBox="1"/>
          <p:nvPr/>
        </p:nvSpPr>
        <p:spPr>
          <a:xfrm>
            <a:off x="5485800" y="3003250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Attract new customers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9" name="Google Shape;469;p41"/>
          <p:cNvSpPr txBox="1"/>
          <p:nvPr/>
        </p:nvSpPr>
        <p:spPr>
          <a:xfrm>
            <a:off x="5940600" y="3252342"/>
            <a:ext cx="25176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0" name="Google Shape;470;p41"/>
          <p:cNvSpPr txBox="1"/>
          <p:nvPr/>
        </p:nvSpPr>
        <p:spPr>
          <a:xfrm>
            <a:off x="685800" y="3856450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New facilities/Geo expansion</a:t>
            </a:r>
            <a:endParaRPr b="1" sz="16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1" name="Google Shape;471;p41"/>
          <p:cNvSpPr txBox="1"/>
          <p:nvPr/>
        </p:nvSpPr>
        <p:spPr>
          <a:xfrm>
            <a:off x="685800" y="4109046"/>
            <a:ext cx="25176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72" name="Google Shape;472;p41"/>
          <p:cNvGrpSpPr/>
          <p:nvPr/>
        </p:nvGrpSpPr>
        <p:grpSpPr>
          <a:xfrm>
            <a:off x="4944496" y="2377602"/>
            <a:ext cx="219345" cy="227301"/>
            <a:chOff x="3357325" y="2093500"/>
            <a:chExt cx="311525" cy="322825"/>
          </a:xfrm>
        </p:grpSpPr>
        <p:sp>
          <p:nvSpPr>
            <p:cNvPr id="473" name="Google Shape;473;p41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" name="Google Shape;474;p41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" name="Google Shape;475;p41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6" name="Google Shape;476;p41"/>
          <p:cNvGrpSpPr/>
          <p:nvPr/>
        </p:nvGrpSpPr>
        <p:grpSpPr>
          <a:xfrm>
            <a:off x="3920200" y="1456990"/>
            <a:ext cx="339253" cy="339253"/>
            <a:chOff x="1492675" y="2620775"/>
            <a:chExt cx="481825" cy="481825"/>
          </a:xfrm>
        </p:grpSpPr>
        <p:sp>
          <p:nvSpPr>
            <p:cNvPr id="477" name="Google Shape;477;p41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" name="Google Shape;478;p41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9" name="Google Shape;479;p41"/>
          <p:cNvGrpSpPr/>
          <p:nvPr/>
        </p:nvGrpSpPr>
        <p:grpSpPr>
          <a:xfrm>
            <a:off x="4862792" y="3973506"/>
            <a:ext cx="382765" cy="367810"/>
            <a:chOff x="-62890750" y="3747425"/>
            <a:chExt cx="330825" cy="317900"/>
          </a:xfrm>
        </p:grpSpPr>
        <p:sp>
          <p:nvSpPr>
            <p:cNvPr id="480" name="Google Shape;480;p41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1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1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1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1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1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1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1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1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1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1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1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1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1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41"/>
          <p:cNvGrpSpPr/>
          <p:nvPr/>
        </p:nvGrpSpPr>
        <p:grpSpPr>
          <a:xfrm>
            <a:off x="3905737" y="3130628"/>
            <a:ext cx="368186" cy="366364"/>
            <a:chOff x="-63679950" y="3360375"/>
            <a:chExt cx="318225" cy="316650"/>
          </a:xfrm>
        </p:grpSpPr>
        <p:sp>
          <p:nvSpPr>
            <p:cNvPr id="495" name="Google Shape;495;p41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1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1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1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3" name="Google Shape;503;p42"/>
          <p:cNvCxnSpPr>
            <a:endCxn id="504" idx="6"/>
          </p:cNvCxnSpPr>
          <p:nvPr/>
        </p:nvCxnSpPr>
        <p:spPr>
          <a:xfrm flipH="1">
            <a:off x="2852380" y="4032417"/>
            <a:ext cx="1262400" cy="377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42"/>
          <p:cNvCxnSpPr>
            <a:endCxn id="506" idx="2"/>
          </p:cNvCxnSpPr>
          <p:nvPr/>
        </p:nvCxnSpPr>
        <p:spPr>
          <a:xfrm>
            <a:off x="5143430" y="4032530"/>
            <a:ext cx="1183800" cy="375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7" name="Google Shape;507;p42"/>
          <p:cNvCxnSpPr>
            <a:endCxn id="508" idx="6"/>
          </p:cNvCxnSpPr>
          <p:nvPr/>
        </p:nvCxnSpPr>
        <p:spPr>
          <a:xfrm rot="10800000">
            <a:off x="2852380" y="2965205"/>
            <a:ext cx="5217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9" name="Google Shape;509;p42"/>
          <p:cNvCxnSpPr>
            <a:stCxn id="510" idx="2"/>
          </p:cNvCxnSpPr>
          <p:nvPr/>
        </p:nvCxnSpPr>
        <p:spPr>
          <a:xfrm rot="10800000">
            <a:off x="5788205" y="2959442"/>
            <a:ext cx="524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1" name="Google Shape;511;p42"/>
          <p:cNvCxnSpPr>
            <a:endCxn id="512" idx="6"/>
          </p:cNvCxnSpPr>
          <p:nvPr/>
        </p:nvCxnSpPr>
        <p:spPr>
          <a:xfrm rot="10800000">
            <a:off x="2852380" y="1399480"/>
            <a:ext cx="1207500" cy="493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3" name="Google Shape;513;p42"/>
          <p:cNvCxnSpPr>
            <a:endCxn id="514" idx="2"/>
          </p:cNvCxnSpPr>
          <p:nvPr/>
        </p:nvCxnSpPr>
        <p:spPr>
          <a:xfrm flipH="1" rot="10800000">
            <a:off x="5157230" y="1394805"/>
            <a:ext cx="1170000" cy="498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5" name="Google Shape;515;p42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6" name="Google Shape;516;p42"/>
          <p:cNvGrpSpPr/>
          <p:nvPr/>
        </p:nvGrpSpPr>
        <p:grpSpPr>
          <a:xfrm>
            <a:off x="3315658" y="1700767"/>
            <a:ext cx="2512460" cy="2509885"/>
            <a:chOff x="1187925" y="238125"/>
            <a:chExt cx="5244125" cy="5238750"/>
          </a:xfrm>
        </p:grpSpPr>
        <p:sp>
          <p:nvSpPr>
            <p:cNvPr id="517" name="Google Shape;517;p42"/>
            <p:cNvSpPr/>
            <p:nvPr/>
          </p:nvSpPr>
          <p:spPr>
            <a:xfrm>
              <a:off x="3915075" y="1660975"/>
              <a:ext cx="167100" cy="221000"/>
            </a:xfrm>
            <a:custGeom>
              <a:rect b="b" l="l" r="r" t="t"/>
              <a:pathLst>
                <a:path extrusionOk="0" h="8840" w="6684">
                  <a:moveTo>
                    <a:pt x="2587" y="1"/>
                  </a:moveTo>
                  <a:lnTo>
                    <a:pt x="2587" y="1"/>
                  </a:lnTo>
                  <a:lnTo>
                    <a:pt x="2803" y="432"/>
                  </a:lnTo>
                  <a:lnTo>
                    <a:pt x="3019" y="863"/>
                  </a:lnTo>
                  <a:lnTo>
                    <a:pt x="3234" y="1294"/>
                  </a:lnTo>
                  <a:lnTo>
                    <a:pt x="3450" y="1510"/>
                  </a:lnTo>
                  <a:lnTo>
                    <a:pt x="3881" y="1510"/>
                  </a:lnTo>
                  <a:lnTo>
                    <a:pt x="3881" y="1510"/>
                  </a:lnTo>
                  <a:lnTo>
                    <a:pt x="3665" y="2157"/>
                  </a:lnTo>
                  <a:lnTo>
                    <a:pt x="3234" y="2588"/>
                  </a:lnTo>
                  <a:lnTo>
                    <a:pt x="3234" y="2588"/>
                  </a:lnTo>
                  <a:lnTo>
                    <a:pt x="4743" y="4744"/>
                  </a:lnTo>
                  <a:lnTo>
                    <a:pt x="5606" y="5606"/>
                  </a:lnTo>
                  <a:lnTo>
                    <a:pt x="6684" y="6253"/>
                  </a:lnTo>
                  <a:lnTo>
                    <a:pt x="6684" y="6253"/>
                  </a:lnTo>
                  <a:lnTo>
                    <a:pt x="6684" y="7331"/>
                  </a:lnTo>
                  <a:lnTo>
                    <a:pt x="6252" y="7978"/>
                  </a:lnTo>
                  <a:lnTo>
                    <a:pt x="5390" y="8193"/>
                  </a:lnTo>
                  <a:lnTo>
                    <a:pt x="4528" y="8409"/>
                  </a:lnTo>
                  <a:lnTo>
                    <a:pt x="2587" y="8624"/>
                  </a:lnTo>
                  <a:lnTo>
                    <a:pt x="1725" y="8624"/>
                  </a:lnTo>
                  <a:lnTo>
                    <a:pt x="863" y="8840"/>
                  </a:lnTo>
                  <a:lnTo>
                    <a:pt x="863" y="8840"/>
                  </a:lnTo>
                  <a:lnTo>
                    <a:pt x="1078" y="8409"/>
                  </a:lnTo>
                  <a:lnTo>
                    <a:pt x="1078" y="7978"/>
                  </a:lnTo>
                  <a:lnTo>
                    <a:pt x="1078" y="7115"/>
                  </a:lnTo>
                  <a:lnTo>
                    <a:pt x="1078" y="6684"/>
                  </a:lnTo>
                  <a:lnTo>
                    <a:pt x="1294" y="6253"/>
                  </a:lnTo>
                  <a:lnTo>
                    <a:pt x="1725" y="6037"/>
                  </a:lnTo>
                  <a:lnTo>
                    <a:pt x="2372" y="5606"/>
                  </a:lnTo>
                  <a:lnTo>
                    <a:pt x="2372" y="5606"/>
                  </a:lnTo>
                  <a:lnTo>
                    <a:pt x="2372" y="5175"/>
                  </a:lnTo>
                  <a:lnTo>
                    <a:pt x="2156" y="4744"/>
                  </a:lnTo>
                  <a:lnTo>
                    <a:pt x="1510" y="4097"/>
                  </a:lnTo>
                  <a:lnTo>
                    <a:pt x="647" y="3666"/>
                  </a:lnTo>
                  <a:lnTo>
                    <a:pt x="216" y="3450"/>
                  </a:lnTo>
                  <a:lnTo>
                    <a:pt x="0" y="3019"/>
                  </a:lnTo>
                  <a:lnTo>
                    <a:pt x="0" y="3019"/>
                  </a:lnTo>
                  <a:lnTo>
                    <a:pt x="0" y="2372"/>
                  </a:lnTo>
                  <a:lnTo>
                    <a:pt x="0" y="1726"/>
                  </a:lnTo>
                  <a:lnTo>
                    <a:pt x="216" y="1294"/>
                  </a:lnTo>
                  <a:lnTo>
                    <a:pt x="647" y="863"/>
                  </a:lnTo>
                  <a:lnTo>
                    <a:pt x="1510" y="432"/>
                  </a:lnTo>
                  <a:lnTo>
                    <a:pt x="2587" y="1"/>
                  </a:lnTo>
                  <a:lnTo>
                    <a:pt x="2587" y="1"/>
                  </a:lnTo>
                  <a:close/>
                </a:path>
              </a:pathLst>
            </a:custGeom>
            <a:solidFill>
              <a:srgbClr val="025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2"/>
            <p:cNvSpPr/>
            <p:nvPr/>
          </p:nvSpPr>
          <p:spPr>
            <a:xfrm>
              <a:off x="3812675" y="1752600"/>
              <a:ext cx="113200" cy="97050"/>
            </a:xfrm>
            <a:custGeom>
              <a:rect b="b" l="l" r="r" t="t"/>
              <a:pathLst>
                <a:path extrusionOk="0" h="3882" w="4528">
                  <a:moveTo>
                    <a:pt x="4528" y="648"/>
                  </a:moveTo>
                  <a:lnTo>
                    <a:pt x="4528" y="648"/>
                  </a:lnTo>
                  <a:lnTo>
                    <a:pt x="4096" y="1510"/>
                  </a:lnTo>
                  <a:lnTo>
                    <a:pt x="3881" y="2157"/>
                  </a:lnTo>
                  <a:lnTo>
                    <a:pt x="3881" y="3019"/>
                  </a:lnTo>
                  <a:lnTo>
                    <a:pt x="3881" y="3019"/>
                  </a:lnTo>
                  <a:lnTo>
                    <a:pt x="1941" y="3666"/>
                  </a:lnTo>
                  <a:lnTo>
                    <a:pt x="1078" y="3881"/>
                  </a:lnTo>
                  <a:lnTo>
                    <a:pt x="431" y="3881"/>
                  </a:lnTo>
                  <a:lnTo>
                    <a:pt x="0" y="3666"/>
                  </a:lnTo>
                  <a:lnTo>
                    <a:pt x="0" y="3666"/>
                  </a:lnTo>
                  <a:lnTo>
                    <a:pt x="431" y="2588"/>
                  </a:lnTo>
                  <a:lnTo>
                    <a:pt x="647" y="1941"/>
                  </a:lnTo>
                  <a:lnTo>
                    <a:pt x="431" y="1294"/>
                  </a:lnTo>
                  <a:lnTo>
                    <a:pt x="431" y="1294"/>
                  </a:lnTo>
                  <a:lnTo>
                    <a:pt x="2372" y="216"/>
                  </a:lnTo>
                  <a:lnTo>
                    <a:pt x="3019" y="1"/>
                  </a:lnTo>
                  <a:lnTo>
                    <a:pt x="3450" y="1"/>
                  </a:lnTo>
                  <a:lnTo>
                    <a:pt x="4096" y="216"/>
                  </a:lnTo>
                  <a:lnTo>
                    <a:pt x="4528" y="648"/>
                  </a:lnTo>
                  <a:lnTo>
                    <a:pt x="4528" y="648"/>
                  </a:lnTo>
                  <a:close/>
                </a:path>
              </a:pathLst>
            </a:custGeom>
            <a:solidFill>
              <a:srgbClr val="025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2"/>
            <p:cNvSpPr/>
            <p:nvPr/>
          </p:nvSpPr>
          <p:spPr>
            <a:xfrm>
              <a:off x="5138525" y="3574325"/>
              <a:ext cx="194050" cy="361125"/>
            </a:xfrm>
            <a:custGeom>
              <a:rect b="b" l="l" r="r" t="t"/>
              <a:pathLst>
                <a:path extrusionOk="0" h="14445" w="7762">
                  <a:moveTo>
                    <a:pt x="6899" y="0"/>
                  </a:moveTo>
                  <a:lnTo>
                    <a:pt x="6899" y="0"/>
                  </a:lnTo>
                  <a:lnTo>
                    <a:pt x="7330" y="862"/>
                  </a:lnTo>
                  <a:lnTo>
                    <a:pt x="7546" y="1725"/>
                  </a:lnTo>
                  <a:lnTo>
                    <a:pt x="7762" y="2587"/>
                  </a:lnTo>
                  <a:lnTo>
                    <a:pt x="7762" y="3449"/>
                  </a:lnTo>
                  <a:lnTo>
                    <a:pt x="7330" y="5174"/>
                  </a:lnTo>
                  <a:lnTo>
                    <a:pt x="6684" y="6899"/>
                  </a:lnTo>
                  <a:lnTo>
                    <a:pt x="5174" y="10564"/>
                  </a:lnTo>
                  <a:lnTo>
                    <a:pt x="4312" y="12288"/>
                  </a:lnTo>
                  <a:lnTo>
                    <a:pt x="3881" y="13798"/>
                  </a:lnTo>
                  <a:lnTo>
                    <a:pt x="3881" y="13798"/>
                  </a:lnTo>
                  <a:lnTo>
                    <a:pt x="2372" y="14229"/>
                  </a:lnTo>
                  <a:lnTo>
                    <a:pt x="1725" y="14444"/>
                  </a:lnTo>
                  <a:lnTo>
                    <a:pt x="863" y="14013"/>
                  </a:lnTo>
                  <a:lnTo>
                    <a:pt x="863" y="14013"/>
                  </a:lnTo>
                  <a:lnTo>
                    <a:pt x="216" y="13366"/>
                  </a:lnTo>
                  <a:lnTo>
                    <a:pt x="0" y="12504"/>
                  </a:lnTo>
                  <a:lnTo>
                    <a:pt x="0" y="11642"/>
                  </a:lnTo>
                  <a:lnTo>
                    <a:pt x="216" y="10995"/>
                  </a:lnTo>
                  <a:lnTo>
                    <a:pt x="863" y="9486"/>
                  </a:lnTo>
                  <a:lnTo>
                    <a:pt x="1294" y="8192"/>
                  </a:lnTo>
                  <a:lnTo>
                    <a:pt x="1294" y="8192"/>
                  </a:lnTo>
                  <a:lnTo>
                    <a:pt x="1294" y="7114"/>
                  </a:lnTo>
                  <a:lnTo>
                    <a:pt x="1078" y="6252"/>
                  </a:lnTo>
                  <a:lnTo>
                    <a:pt x="1078" y="5390"/>
                  </a:lnTo>
                  <a:lnTo>
                    <a:pt x="1078" y="4958"/>
                  </a:lnTo>
                  <a:lnTo>
                    <a:pt x="1294" y="4527"/>
                  </a:lnTo>
                  <a:lnTo>
                    <a:pt x="1294" y="4527"/>
                  </a:lnTo>
                  <a:lnTo>
                    <a:pt x="1941" y="4096"/>
                  </a:lnTo>
                  <a:lnTo>
                    <a:pt x="2587" y="3881"/>
                  </a:lnTo>
                  <a:lnTo>
                    <a:pt x="3450" y="3665"/>
                  </a:lnTo>
                  <a:lnTo>
                    <a:pt x="4097" y="3234"/>
                  </a:lnTo>
                  <a:lnTo>
                    <a:pt x="4097" y="3234"/>
                  </a:lnTo>
                  <a:lnTo>
                    <a:pt x="4959" y="2587"/>
                  </a:lnTo>
                  <a:lnTo>
                    <a:pt x="5606" y="1725"/>
                  </a:lnTo>
                  <a:lnTo>
                    <a:pt x="6252" y="862"/>
                  </a:lnTo>
                  <a:lnTo>
                    <a:pt x="6899" y="0"/>
                  </a:lnTo>
                  <a:close/>
                </a:path>
              </a:pathLst>
            </a:custGeom>
            <a:solidFill>
              <a:srgbClr val="025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2"/>
            <p:cNvSpPr/>
            <p:nvPr/>
          </p:nvSpPr>
          <p:spPr>
            <a:xfrm>
              <a:off x="5138525" y="3574325"/>
              <a:ext cx="194050" cy="361125"/>
            </a:xfrm>
            <a:custGeom>
              <a:rect b="b" l="l" r="r" t="t"/>
              <a:pathLst>
                <a:path extrusionOk="0" fill="none" h="14445" w="7762">
                  <a:moveTo>
                    <a:pt x="6899" y="0"/>
                  </a:moveTo>
                  <a:lnTo>
                    <a:pt x="6899" y="0"/>
                  </a:lnTo>
                  <a:lnTo>
                    <a:pt x="7330" y="862"/>
                  </a:lnTo>
                  <a:lnTo>
                    <a:pt x="7546" y="1725"/>
                  </a:lnTo>
                  <a:lnTo>
                    <a:pt x="7762" y="2587"/>
                  </a:lnTo>
                  <a:lnTo>
                    <a:pt x="7762" y="3449"/>
                  </a:lnTo>
                  <a:lnTo>
                    <a:pt x="7330" y="5174"/>
                  </a:lnTo>
                  <a:lnTo>
                    <a:pt x="6684" y="6899"/>
                  </a:lnTo>
                  <a:lnTo>
                    <a:pt x="5174" y="10564"/>
                  </a:lnTo>
                  <a:lnTo>
                    <a:pt x="4312" y="12288"/>
                  </a:lnTo>
                  <a:lnTo>
                    <a:pt x="3881" y="13798"/>
                  </a:lnTo>
                  <a:lnTo>
                    <a:pt x="3881" y="13798"/>
                  </a:lnTo>
                  <a:lnTo>
                    <a:pt x="2372" y="14229"/>
                  </a:lnTo>
                  <a:lnTo>
                    <a:pt x="1725" y="14444"/>
                  </a:lnTo>
                  <a:lnTo>
                    <a:pt x="863" y="14013"/>
                  </a:lnTo>
                  <a:lnTo>
                    <a:pt x="863" y="14013"/>
                  </a:lnTo>
                  <a:lnTo>
                    <a:pt x="216" y="13366"/>
                  </a:lnTo>
                  <a:lnTo>
                    <a:pt x="0" y="12504"/>
                  </a:lnTo>
                  <a:lnTo>
                    <a:pt x="0" y="11642"/>
                  </a:lnTo>
                  <a:lnTo>
                    <a:pt x="216" y="10995"/>
                  </a:lnTo>
                  <a:lnTo>
                    <a:pt x="863" y="9486"/>
                  </a:lnTo>
                  <a:lnTo>
                    <a:pt x="1294" y="8192"/>
                  </a:lnTo>
                  <a:lnTo>
                    <a:pt x="1294" y="8192"/>
                  </a:lnTo>
                  <a:lnTo>
                    <a:pt x="1294" y="7114"/>
                  </a:lnTo>
                  <a:lnTo>
                    <a:pt x="1078" y="6252"/>
                  </a:lnTo>
                  <a:lnTo>
                    <a:pt x="1078" y="5390"/>
                  </a:lnTo>
                  <a:lnTo>
                    <a:pt x="1078" y="4958"/>
                  </a:lnTo>
                  <a:lnTo>
                    <a:pt x="1294" y="4527"/>
                  </a:lnTo>
                  <a:lnTo>
                    <a:pt x="1294" y="4527"/>
                  </a:lnTo>
                  <a:lnTo>
                    <a:pt x="1941" y="4096"/>
                  </a:lnTo>
                  <a:lnTo>
                    <a:pt x="2587" y="3881"/>
                  </a:lnTo>
                  <a:lnTo>
                    <a:pt x="3450" y="3665"/>
                  </a:lnTo>
                  <a:lnTo>
                    <a:pt x="4097" y="3234"/>
                  </a:lnTo>
                  <a:lnTo>
                    <a:pt x="4097" y="3234"/>
                  </a:lnTo>
                  <a:lnTo>
                    <a:pt x="4959" y="2587"/>
                  </a:lnTo>
                  <a:lnTo>
                    <a:pt x="5606" y="1725"/>
                  </a:lnTo>
                  <a:lnTo>
                    <a:pt x="6252" y="862"/>
                  </a:lnTo>
                  <a:lnTo>
                    <a:pt x="689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2"/>
            <p:cNvSpPr/>
            <p:nvPr/>
          </p:nvSpPr>
          <p:spPr>
            <a:xfrm>
              <a:off x="1651425" y="696225"/>
              <a:ext cx="4317125" cy="4322550"/>
            </a:xfrm>
            <a:custGeom>
              <a:rect b="b" l="l" r="r" t="t"/>
              <a:pathLst>
                <a:path extrusionOk="0" h="172902" w="172685">
                  <a:moveTo>
                    <a:pt x="172685" y="86451"/>
                  </a:moveTo>
                  <a:lnTo>
                    <a:pt x="172685" y="86451"/>
                  </a:lnTo>
                  <a:lnTo>
                    <a:pt x="172685" y="90978"/>
                  </a:lnTo>
                  <a:lnTo>
                    <a:pt x="172253" y="95290"/>
                  </a:lnTo>
                  <a:lnTo>
                    <a:pt x="171822" y="99602"/>
                  </a:lnTo>
                  <a:lnTo>
                    <a:pt x="170960" y="103914"/>
                  </a:lnTo>
                  <a:lnTo>
                    <a:pt x="170098" y="108010"/>
                  </a:lnTo>
                  <a:lnTo>
                    <a:pt x="168804" y="112106"/>
                  </a:lnTo>
                  <a:lnTo>
                    <a:pt x="167511" y="116202"/>
                  </a:lnTo>
                  <a:lnTo>
                    <a:pt x="166001" y="120082"/>
                  </a:lnTo>
                  <a:lnTo>
                    <a:pt x="164277" y="123963"/>
                  </a:lnTo>
                  <a:lnTo>
                    <a:pt x="162337" y="127628"/>
                  </a:lnTo>
                  <a:lnTo>
                    <a:pt x="160181" y="131293"/>
                  </a:lnTo>
                  <a:lnTo>
                    <a:pt x="158025" y="134742"/>
                  </a:lnTo>
                  <a:lnTo>
                    <a:pt x="155653" y="138192"/>
                  </a:lnTo>
                  <a:lnTo>
                    <a:pt x="153066" y="141426"/>
                  </a:lnTo>
                  <a:lnTo>
                    <a:pt x="150264" y="144444"/>
                  </a:lnTo>
                  <a:lnTo>
                    <a:pt x="147461" y="147462"/>
                  </a:lnTo>
                  <a:lnTo>
                    <a:pt x="144443" y="150480"/>
                  </a:lnTo>
                  <a:lnTo>
                    <a:pt x="141209" y="153067"/>
                  </a:lnTo>
                  <a:lnTo>
                    <a:pt x="137975" y="155654"/>
                  </a:lnTo>
                  <a:lnTo>
                    <a:pt x="134742" y="158026"/>
                  </a:lnTo>
                  <a:lnTo>
                    <a:pt x="131077" y="160397"/>
                  </a:lnTo>
                  <a:lnTo>
                    <a:pt x="127627" y="162337"/>
                  </a:lnTo>
                  <a:lnTo>
                    <a:pt x="123747" y="164278"/>
                  </a:lnTo>
                  <a:lnTo>
                    <a:pt x="120082" y="166002"/>
                  </a:lnTo>
                  <a:lnTo>
                    <a:pt x="115986" y="167512"/>
                  </a:lnTo>
                  <a:lnTo>
                    <a:pt x="112105" y="169021"/>
                  </a:lnTo>
                  <a:lnTo>
                    <a:pt x="108009" y="170099"/>
                  </a:lnTo>
                  <a:lnTo>
                    <a:pt x="103697" y="170961"/>
                  </a:lnTo>
                  <a:lnTo>
                    <a:pt x="99601" y="171823"/>
                  </a:lnTo>
                  <a:lnTo>
                    <a:pt x="95289" y="172470"/>
                  </a:lnTo>
                  <a:lnTo>
                    <a:pt x="90762" y="172686"/>
                  </a:lnTo>
                  <a:lnTo>
                    <a:pt x="86450" y="172901"/>
                  </a:lnTo>
                  <a:lnTo>
                    <a:pt x="86450" y="172901"/>
                  </a:lnTo>
                  <a:lnTo>
                    <a:pt x="81923" y="172686"/>
                  </a:lnTo>
                  <a:lnTo>
                    <a:pt x="77611" y="172470"/>
                  </a:lnTo>
                  <a:lnTo>
                    <a:pt x="73300" y="171823"/>
                  </a:lnTo>
                  <a:lnTo>
                    <a:pt x="68988" y="170961"/>
                  </a:lnTo>
                  <a:lnTo>
                    <a:pt x="64892" y="170099"/>
                  </a:lnTo>
                  <a:lnTo>
                    <a:pt x="60796" y="169021"/>
                  </a:lnTo>
                  <a:lnTo>
                    <a:pt x="56699" y="167512"/>
                  </a:lnTo>
                  <a:lnTo>
                    <a:pt x="52819" y="166002"/>
                  </a:lnTo>
                  <a:lnTo>
                    <a:pt x="48938" y="164278"/>
                  </a:lnTo>
                  <a:lnTo>
                    <a:pt x="45273" y="162337"/>
                  </a:lnTo>
                  <a:lnTo>
                    <a:pt x="41608" y="160397"/>
                  </a:lnTo>
                  <a:lnTo>
                    <a:pt x="38159" y="158026"/>
                  </a:lnTo>
                  <a:lnTo>
                    <a:pt x="34710" y="155654"/>
                  </a:lnTo>
                  <a:lnTo>
                    <a:pt x="31476" y="153067"/>
                  </a:lnTo>
                  <a:lnTo>
                    <a:pt x="28242" y="150480"/>
                  </a:lnTo>
                  <a:lnTo>
                    <a:pt x="25224" y="147462"/>
                  </a:lnTo>
                  <a:lnTo>
                    <a:pt x="22421" y="144444"/>
                  </a:lnTo>
                  <a:lnTo>
                    <a:pt x="19834" y="141426"/>
                  </a:lnTo>
                  <a:lnTo>
                    <a:pt x="17247" y="138192"/>
                  </a:lnTo>
                  <a:lnTo>
                    <a:pt x="14660" y="134742"/>
                  </a:lnTo>
                  <a:lnTo>
                    <a:pt x="12504" y="131293"/>
                  </a:lnTo>
                  <a:lnTo>
                    <a:pt x="10349" y="127628"/>
                  </a:lnTo>
                  <a:lnTo>
                    <a:pt x="8624" y="123963"/>
                  </a:lnTo>
                  <a:lnTo>
                    <a:pt x="6899" y="120082"/>
                  </a:lnTo>
                  <a:lnTo>
                    <a:pt x="5174" y="116202"/>
                  </a:lnTo>
                  <a:lnTo>
                    <a:pt x="3881" y="112106"/>
                  </a:lnTo>
                  <a:lnTo>
                    <a:pt x="2803" y="108010"/>
                  </a:lnTo>
                  <a:lnTo>
                    <a:pt x="1725" y="103914"/>
                  </a:lnTo>
                  <a:lnTo>
                    <a:pt x="1078" y="99602"/>
                  </a:lnTo>
                  <a:lnTo>
                    <a:pt x="432" y="95290"/>
                  </a:lnTo>
                  <a:lnTo>
                    <a:pt x="216" y="90978"/>
                  </a:lnTo>
                  <a:lnTo>
                    <a:pt x="0" y="86451"/>
                  </a:lnTo>
                  <a:lnTo>
                    <a:pt x="0" y="86451"/>
                  </a:lnTo>
                  <a:lnTo>
                    <a:pt x="216" y="81924"/>
                  </a:lnTo>
                  <a:lnTo>
                    <a:pt x="432" y="77612"/>
                  </a:lnTo>
                  <a:lnTo>
                    <a:pt x="1078" y="73300"/>
                  </a:lnTo>
                  <a:lnTo>
                    <a:pt x="1725" y="68989"/>
                  </a:lnTo>
                  <a:lnTo>
                    <a:pt x="2803" y="64892"/>
                  </a:lnTo>
                  <a:lnTo>
                    <a:pt x="3881" y="60796"/>
                  </a:lnTo>
                  <a:lnTo>
                    <a:pt x="5174" y="56700"/>
                  </a:lnTo>
                  <a:lnTo>
                    <a:pt x="6899" y="52820"/>
                  </a:lnTo>
                  <a:lnTo>
                    <a:pt x="8624" y="48939"/>
                  </a:lnTo>
                  <a:lnTo>
                    <a:pt x="10349" y="45274"/>
                  </a:lnTo>
                  <a:lnTo>
                    <a:pt x="12504" y="41609"/>
                  </a:lnTo>
                  <a:lnTo>
                    <a:pt x="14660" y="38160"/>
                  </a:lnTo>
                  <a:lnTo>
                    <a:pt x="17247" y="34710"/>
                  </a:lnTo>
                  <a:lnTo>
                    <a:pt x="19834" y="31476"/>
                  </a:lnTo>
                  <a:lnTo>
                    <a:pt x="22421" y="28458"/>
                  </a:lnTo>
                  <a:lnTo>
                    <a:pt x="25224" y="25440"/>
                  </a:lnTo>
                  <a:lnTo>
                    <a:pt x="28242" y="22637"/>
                  </a:lnTo>
                  <a:lnTo>
                    <a:pt x="31476" y="19835"/>
                  </a:lnTo>
                  <a:lnTo>
                    <a:pt x="34710" y="17248"/>
                  </a:lnTo>
                  <a:lnTo>
                    <a:pt x="38159" y="14876"/>
                  </a:lnTo>
                  <a:lnTo>
                    <a:pt x="41608" y="12505"/>
                  </a:lnTo>
                  <a:lnTo>
                    <a:pt x="45273" y="10565"/>
                  </a:lnTo>
                  <a:lnTo>
                    <a:pt x="48938" y="8624"/>
                  </a:lnTo>
                  <a:lnTo>
                    <a:pt x="52819" y="6900"/>
                  </a:lnTo>
                  <a:lnTo>
                    <a:pt x="56699" y="5391"/>
                  </a:lnTo>
                  <a:lnTo>
                    <a:pt x="60796" y="3881"/>
                  </a:lnTo>
                  <a:lnTo>
                    <a:pt x="64892" y="2803"/>
                  </a:lnTo>
                  <a:lnTo>
                    <a:pt x="68988" y="1941"/>
                  </a:lnTo>
                  <a:lnTo>
                    <a:pt x="73300" y="1079"/>
                  </a:lnTo>
                  <a:lnTo>
                    <a:pt x="77611" y="648"/>
                  </a:lnTo>
                  <a:lnTo>
                    <a:pt x="81923" y="216"/>
                  </a:lnTo>
                  <a:lnTo>
                    <a:pt x="86450" y="1"/>
                  </a:lnTo>
                  <a:lnTo>
                    <a:pt x="86450" y="1"/>
                  </a:lnTo>
                  <a:lnTo>
                    <a:pt x="90762" y="216"/>
                  </a:lnTo>
                  <a:lnTo>
                    <a:pt x="95289" y="648"/>
                  </a:lnTo>
                  <a:lnTo>
                    <a:pt x="99601" y="1079"/>
                  </a:lnTo>
                  <a:lnTo>
                    <a:pt x="103697" y="1941"/>
                  </a:lnTo>
                  <a:lnTo>
                    <a:pt x="108009" y="2803"/>
                  </a:lnTo>
                  <a:lnTo>
                    <a:pt x="112105" y="3881"/>
                  </a:lnTo>
                  <a:lnTo>
                    <a:pt x="115986" y="5391"/>
                  </a:lnTo>
                  <a:lnTo>
                    <a:pt x="120082" y="6900"/>
                  </a:lnTo>
                  <a:lnTo>
                    <a:pt x="123747" y="8624"/>
                  </a:lnTo>
                  <a:lnTo>
                    <a:pt x="127627" y="10565"/>
                  </a:lnTo>
                  <a:lnTo>
                    <a:pt x="131077" y="12505"/>
                  </a:lnTo>
                  <a:lnTo>
                    <a:pt x="134742" y="14876"/>
                  </a:lnTo>
                  <a:lnTo>
                    <a:pt x="137975" y="17248"/>
                  </a:lnTo>
                  <a:lnTo>
                    <a:pt x="141209" y="19835"/>
                  </a:lnTo>
                  <a:lnTo>
                    <a:pt x="144443" y="22637"/>
                  </a:lnTo>
                  <a:lnTo>
                    <a:pt x="147461" y="25440"/>
                  </a:lnTo>
                  <a:lnTo>
                    <a:pt x="150264" y="28458"/>
                  </a:lnTo>
                  <a:lnTo>
                    <a:pt x="153066" y="31476"/>
                  </a:lnTo>
                  <a:lnTo>
                    <a:pt x="155653" y="34710"/>
                  </a:lnTo>
                  <a:lnTo>
                    <a:pt x="158025" y="38160"/>
                  </a:lnTo>
                  <a:lnTo>
                    <a:pt x="160181" y="41609"/>
                  </a:lnTo>
                  <a:lnTo>
                    <a:pt x="162337" y="45274"/>
                  </a:lnTo>
                  <a:lnTo>
                    <a:pt x="164277" y="48939"/>
                  </a:lnTo>
                  <a:lnTo>
                    <a:pt x="166001" y="52820"/>
                  </a:lnTo>
                  <a:lnTo>
                    <a:pt x="167511" y="56700"/>
                  </a:lnTo>
                  <a:lnTo>
                    <a:pt x="168804" y="60796"/>
                  </a:lnTo>
                  <a:lnTo>
                    <a:pt x="170098" y="64892"/>
                  </a:lnTo>
                  <a:lnTo>
                    <a:pt x="170960" y="68989"/>
                  </a:lnTo>
                  <a:lnTo>
                    <a:pt x="171822" y="73300"/>
                  </a:lnTo>
                  <a:lnTo>
                    <a:pt x="172253" y="77612"/>
                  </a:lnTo>
                  <a:lnTo>
                    <a:pt x="172685" y="81924"/>
                  </a:lnTo>
                  <a:lnTo>
                    <a:pt x="172685" y="86451"/>
                  </a:lnTo>
                  <a:close/>
                </a:path>
              </a:pathLst>
            </a:custGeom>
            <a:solidFill>
              <a:srgbClr val="53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2"/>
            <p:cNvSpPr/>
            <p:nvPr/>
          </p:nvSpPr>
          <p:spPr>
            <a:xfrm>
              <a:off x="1651425" y="696225"/>
              <a:ext cx="4317125" cy="4322550"/>
            </a:xfrm>
            <a:custGeom>
              <a:rect b="b" l="l" r="r" t="t"/>
              <a:pathLst>
                <a:path extrusionOk="0" fill="none" h="172902" w="172685">
                  <a:moveTo>
                    <a:pt x="172685" y="86451"/>
                  </a:moveTo>
                  <a:lnTo>
                    <a:pt x="172685" y="86451"/>
                  </a:lnTo>
                  <a:lnTo>
                    <a:pt x="172685" y="90978"/>
                  </a:lnTo>
                  <a:lnTo>
                    <a:pt x="172253" y="95290"/>
                  </a:lnTo>
                  <a:lnTo>
                    <a:pt x="171822" y="99602"/>
                  </a:lnTo>
                  <a:lnTo>
                    <a:pt x="170960" y="103914"/>
                  </a:lnTo>
                  <a:lnTo>
                    <a:pt x="170098" y="108010"/>
                  </a:lnTo>
                  <a:lnTo>
                    <a:pt x="168804" y="112106"/>
                  </a:lnTo>
                  <a:lnTo>
                    <a:pt x="167511" y="116202"/>
                  </a:lnTo>
                  <a:lnTo>
                    <a:pt x="166001" y="120082"/>
                  </a:lnTo>
                  <a:lnTo>
                    <a:pt x="164277" y="123963"/>
                  </a:lnTo>
                  <a:lnTo>
                    <a:pt x="162337" y="127628"/>
                  </a:lnTo>
                  <a:lnTo>
                    <a:pt x="160181" y="131293"/>
                  </a:lnTo>
                  <a:lnTo>
                    <a:pt x="158025" y="134742"/>
                  </a:lnTo>
                  <a:lnTo>
                    <a:pt x="155653" y="138192"/>
                  </a:lnTo>
                  <a:lnTo>
                    <a:pt x="153066" y="141426"/>
                  </a:lnTo>
                  <a:lnTo>
                    <a:pt x="150264" y="144444"/>
                  </a:lnTo>
                  <a:lnTo>
                    <a:pt x="147461" y="147462"/>
                  </a:lnTo>
                  <a:lnTo>
                    <a:pt x="144443" y="150480"/>
                  </a:lnTo>
                  <a:lnTo>
                    <a:pt x="141209" y="153067"/>
                  </a:lnTo>
                  <a:lnTo>
                    <a:pt x="137975" y="155654"/>
                  </a:lnTo>
                  <a:lnTo>
                    <a:pt x="134742" y="158026"/>
                  </a:lnTo>
                  <a:lnTo>
                    <a:pt x="131077" y="160397"/>
                  </a:lnTo>
                  <a:lnTo>
                    <a:pt x="127627" y="162337"/>
                  </a:lnTo>
                  <a:lnTo>
                    <a:pt x="123747" y="164278"/>
                  </a:lnTo>
                  <a:lnTo>
                    <a:pt x="120082" y="166002"/>
                  </a:lnTo>
                  <a:lnTo>
                    <a:pt x="115986" y="167512"/>
                  </a:lnTo>
                  <a:lnTo>
                    <a:pt x="112105" y="169021"/>
                  </a:lnTo>
                  <a:lnTo>
                    <a:pt x="108009" y="170099"/>
                  </a:lnTo>
                  <a:lnTo>
                    <a:pt x="103697" y="170961"/>
                  </a:lnTo>
                  <a:lnTo>
                    <a:pt x="99601" y="171823"/>
                  </a:lnTo>
                  <a:lnTo>
                    <a:pt x="95289" y="172470"/>
                  </a:lnTo>
                  <a:lnTo>
                    <a:pt x="90762" y="172686"/>
                  </a:lnTo>
                  <a:lnTo>
                    <a:pt x="86450" y="172901"/>
                  </a:lnTo>
                  <a:lnTo>
                    <a:pt x="86450" y="172901"/>
                  </a:lnTo>
                  <a:lnTo>
                    <a:pt x="81923" y="172686"/>
                  </a:lnTo>
                  <a:lnTo>
                    <a:pt x="77611" y="172470"/>
                  </a:lnTo>
                  <a:lnTo>
                    <a:pt x="73300" y="171823"/>
                  </a:lnTo>
                  <a:lnTo>
                    <a:pt x="68988" y="170961"/>
                  </a:lnTo>
                  <a:lnTo>
                    <a:pt x="64892" y="170099"/>
                  </a:lnTo>
                  <a:lnTo>
                    <a:pt x="60796" y="169021"/>
                  </a:lnTo>
                  <a:lnTo>
                    <a:pt x="56699" y="167512"/>
                  </a:lnTo>
                  <a:lnTo>
                    <a:pt x="52819" y="166002"/>
                  </a:lnTo>
                  <a:lnTo>
                    <a:pt x="48938" y="164278"/>
                  </a:lnTo>
                  <a:lnTo>
                    <a:pt x="45273" y="162337"/>
                  </a:lnTo>
                  <a:lnTo>
                    <a:pt x="41608" y="160397"/>
                  </a:lnTo>
                  <a:lnTo>
                    <a:pt x="38159" y="158026"/>
                  </a:lnTo>
                  <a:lnTo>
                    <a:pt x="34710" y="155654"/>
                  </a:lnTo>
                  <a:lnTo>
                    <a:pt x="31476" y="153067"/>
                  </a:lnTo>
                  <a:lnTo>
                    <a:pt x="28242" y="150480"/>
                  </a:lnTo>
                  <a:lnTo>
                    <a:pt x="25224" y="147462"/>
                  </a:lnTo>
                  <a:lnTo>
                    <a:pt x="22421" y="144444"/>
                  </a:lnTo>
                  <a:lnTo>
                    <a:pt x="19834" y="141426"/>
                  </a:lnTo>
                  <a:lnTo>
                    <a:pt x="17247" y="138192"/>
                  </a:lnTo>
                  <a:lnTo>
                    <a:pt x="14660" y="134742"/>
                  </a:lnTo>
                  <a:lnTo>
                    <a:pt x="12504" y="131293"/>
                  </a:lnTo>
                  <a:lnTo>
                    <a:pt x="10349" y="127628"/>
                  </a:lnTo>
                  <a:lnTo>
                    <a:pt x="8624" y="123963"/>
                  </a:lnTo>
                  <a:lnTo>
                    <a:pt x="6899" y="120082"/>
                  </a:lnTo>
                  <a:lnTo>
                    <a:pt x="5174" y="116202"/>
                  </a:lnTo>
                  <a:lnTo>
                    <a:pt x="3881" y="112106"/>
                  </a:lnTo>
                  <a:lnTo>
                    <a:pt x="2803" y="108010"/>
                  </a:lnTo>
                  <a:lnTo>
                    <a:pt x="1725" y="103914"/>
                  </a:lnTo>
                  <a:lnTo>
                    <a:pt x="1078" y="99602"/>
                  </a:lnTo>
                  <a:lnTo>
                    <a:pt x="432" y="95290"/>
                  </a:lnTo>
                  <a:lnTo>
                    <a:pt x="216" y="90978"/>
                  </a:lnTo>
                  <a:lnTo>
                    <a:pt x="0" y="86451"/>
                  </a:lnTo>
                  <a:lnTo>
                    <a:pt x="0" y="86451"/>
                  </a:lnTo>
                  <a:lnTo>
                    <a:pt x="216" y="81924"/>
                  </a:lnTo>
                  <a:lnTo>
                    <a:pt x="432" y="77612"/>
                  </a:lnTo>
                  <a:lnTo>
                    <a:pt x="1078" y="73300"/>
                  </a:lnTo>
                  <a:lnTo>
                    <a:pt x="1725" y="68989"/>
                  </a:lnTo>
                  <a:lnTo>
                    <a:pt x="2803" y="64892"/>
                  </a:lnTo>
                  <a:lnTo>
                    <a:pt x="3881" y="60796"/>
                  </a:lnTo>
                  <a:lnTo>
                    <a:pt x="5174" y="56700"/>
                  </a:lnTo>
                  <a:lnTo>
                    <a:pt x="6899" y="52820"/>
                  </a:lnTo>
                  <a:lnTo>
                    <a:pt x="8624" y="48939"/>
                  </a:lnTo>
                  <a:lnTo>
                    <a:pt x="10349" y="45274"/>
                  </a:lnTo>
                  <a:lnTo>
                    <a:pt x="12504" y="41609"/>
                  </a:lnTo>
                  <a:lnTo>
                    <a:pt x="14660" y="38160"/>
                  </a:lnTo>
                  <a:lnTo>
                    <a:pt x="17247" y="34710"/>
                  </a:lnTo>
                  <a:lnTo>
                    <a:pt x="19834" y="31476"/>
                  </a:lnTo>
                  <a:lnTo>
                    <a:pt x="22421" y="28458"/>
                  </a:lnTo>
                  <a:lnTo>
                    <a:pt x="25224" y="25440"/>
                  </a:lnTo>
                  <a:lnTo>
                    <a:pt x="28242" y="22637"/>
                  </a:lnTo>
                  <a:lnTo>
                    <a:pt x="31476" y="19835"/>
                  </a:lnTo>
                  <a:lnTo>
                    <a:pt x="34710" y="17248"/>
                  </a:lnTo>
                  <a:lnTo>
                    <a:pt x="38159" y="14876"/>
                  </a:lnTo>
                  <a:lnTo>
                    <a:pt x="41608" y="12505"/>
                  </a:lnTo>
                  <a:lnTo>
                    <a:pt x="45273" y="10565"/>
                  </a:lnTo>
                  <a:lnTo>
                    <a:pt x="48938" y="8624"/>
                  </a:lnTo>
                  <a:lnTo>
                    <a:pt x="52819" y="6900"/>
                  </a:lnTo>
                  <a:lnTo>
                    <a:pt x="56699" y="5391"/>
                  </a:lnTo>
                  <a:lnTo>
                    <a:pt x="60796" y="3881"/>
                  </a:lnTo>
                  <a:lnTo>
                    <a:pt x="64892" y="2803"/>
                  </a:lnTo>
                  <a:lnTo>
                    <a:pt x="68988" y="1941"/>
                  </a:lnTo>
                  <a:lnTo>
                    <a:pt x="73300" y="1079"/>
                  </a:lnTo>
                  <a:lnTo>
                    <a:pt x="77611" y="648"/>
                  </a:lnTo>
                  <a:lnTo>
                    <a:pt x="81923" y="216"/>
                  </a:lnTo>
                  <a:lnTo>
                    <a:pt x="86450" y="1"/>
                  </a:lnTo>
                  <a:lnTo>
                    <a:pt x="86450" y="1"/>
                  </a:lnTo>
                  <a:lnTo>
                    <a:pt x="90762" y="216"/>
                  </a:lnTo>
                  <a:lnTo>
                    <a:pt x="95289" y="648"/>
                  </a:lnTo>
                  <a:lnTo>
                    <a:pt x="99601" y="1079"/>
                  </a:lnTo>
                  <a:lnTo>
                    <a:pt x="103697" y="1941"/>
                  </a:lnTo>
                  <a:lnTo>
                    <a:pt x="108009" y="2803"/>
                  </a:lnTo>
                  <a:lnTo>
                    <a:pt x="112105" y="3881"/>
                  </a:lnTo>
                  <a:lnTo>
                    <a:pt x="115986" y="5391"/>
                  </a:lnTo>
                  <a:lnTo>
                    <a:pt x="120082" y="6900"/>
                  </a:lnTo>
                  <a:lnTo>
                    <a:pt x="123747" y="8624"/>
                  </a:lnTo>
                  <a:lnTo>
                    <a:pt x="127627" y="10565"/>
                  </a:lnTo>
                  <a:lnTo>
                    <a:pt x="131077" y="12505"/>
                  </a:lnTo>
                  <a:lnTo>
                    <a:pt x="134742" y="14876"/>
                  </a:lnTo>
                  <a:lnTo>
                    <a:pt x="137975" y="17248"/>
                  </a:lnTo>
                  <a:lnTo>
                    <a:pt x="141209" y="19835"/>
                  </a:lnTo>
                  <a:lnTo>
                    <a:pt x="144443" y="22637"/>
                  </a:lnTo>
                  <a:lnTo>
                    <a:pt x="147461" y="25440"/>
                  </a:lnTo>
                  <a:lnTo>
                    <a:pt x="150264" y="28458"/>
                  </a:lnTo>
                  <a:lnTo>
                    <a:pt x="153066" y="31476"/>
                  </a:lnTo>
                  <a:lnTo>
                    <a:pt x="155653" y="34710"/>
                  </a:lnTo>
                  <a:lnTo>
                    <a:pt x="158025" y="38160"/>
                  </a:lnTo>
                  <a:lnTo>
                    <a:pt x="160181" y="41609"/>
                  </a:lnTo>
                  <a:lnTo>
                    <a:pt x="162337" y="45274"/>
                  </a:lnTo>
                  <a:lnTo>
                    <a:pt x="164277" y="48939"/>
                  </a:lnTo>
                  <a:lnTo>
                    <a:pt x="166001" y="52820"/>
                  </a:lnTo>
                  <a:lnTo>
                    <a:pt x="167511" y="56700"/>
                  </a:lnTo>
                  <a:lnTo>
                    <a:pt x="168804" y="60796"/>
                  </a:lnTo>
                  <a:lnTo>
                    <a:pt x="170098" y="64892"/>
                  </a:lnTo>
                  <a:lnTo>
                    <a:pt x="170960" y="68989"/>
                  </a:lnTo>
                  <a:lnTo>
                    <a:pt x="171822" y="73300"/>
                  </a:lnTo>
                  <a:lnTo>
                    <a:pt x="172253" y="77612"/>
                  </a:lnTo>
                  <a:lnTo>
                    <a:pt x="172685" y="81924"/>
                  </a:lnTo>
                  <a:lnTo>
                    <a:pt x="172685" y="8645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2"/>
            <p:cNvSpPr/>
            <p:nvPr/>
          </p:nvSpPr>
          <p:spPr>
            <a:xfrm>
              <a:off x="3559350" y="1353775"/>
              <a:ext cx="2409200" cy="2829600"/>
            </a:xfrm>
            <a:custGeom>
              <a:rect b="b" l="l" r="r" t="t"/>
              <a:pathLst>
                <a:path extrusionOk="0" h="113184" w="96368">
                  <a:moveTo>
                    <a:pt x="73731" y="2803"/>
                  </a:moveTo>
                  <a:lnTo>
                    <a:pt x="73731" y="2803"/>
                  </a:lnTo>
                  <a:lnTo>
                    <a:pt x="70713" y="2156"/>
                  </a:lnTo>
                  <a:lnTo>
                    <a:pt x="67264" y="1725"/>
                  </a:lnTo>
                  <a:lnTo>
                    <a:pt x="67264" y="1725"/>
                  </a:lnTo>
                  <a:lnTo>
                    <a:pt x="67264" y="2156"/>
                  </a:lnTo>
                  <a:lnTo>
                    <a:pt x="67479" y="2372"/>
                  </a:lnTo>
                  <a:lnTo>
                    <a:pt x="67479" y="2803"/>
                  </a:lnTo>
                  <a:lnTo>
                    <a:pt x="67264" y="2803"/>
                  </a:lnTo>
                  <a:lnTo>
                    <a:pt x="67264" y="2803"/>
                  </a:lnTo>
                  <a:lnTo>
                    <a:pt x="64461" y="2803"/>
                  </a:lnTo>
                  <a:lnTo>
                    <a:pt x="61874" y="3019"/>
                  </a:lnTo>
                  <a:lnTo>
                    <a:pt x="59287" y="3665"/>
                  </a:lnTo>
                  <a:lnTo>
                    <a:pt x="56915" y="4528"/>
                  </a:lnTo>
                  <a:lnTo>
                    <a:pt x="56915" y="4528"/>
                  </a:lnTo>
                  <a:lnTo>
                    <a:pt x="56700" y="4312"/>
                  </a:lnTo>
                  <a:lnTo>
                    <a:pt x="56700" y="4097"/>
                  </a:lnTo>
                  <a:lnTo>
                    <a:pt x="56700" y="3665"/>
                  </a:lnTo>
                  <a:lnTo>
                    <a:pt x="56915" y="3234"/>
                  </a:lnTo>
                  <a:lnTo>
                    <a:pt x="56700" y="3234"/>
                  </a:lnTo>
                  <a:lnTo>
                    <a:pt x="56484" y="3019"/>
                  </a:lnTo>
                  <a:lnTo>
                    <a:pt x="56484" y="3019"/>
                  </a:lnTo>
                  <a:lnTo>
                    <a:pt x="55406" y="3019"/>
                  </a:lnTo>
                  <a:lnTo>
                    <a:pt x="55406" y="3019"/>
                  </a:lnTo>
                  <a:lnTo>
                    <a:pt x="55191" y="3450"/>
                  </a:lnTo>
                  <a:lnTo>
                    <a:pt x="55191" y="3665"/>
                  </a:lnTo>
                  <a:lnTo>
                    <a:pt x="55406" y="4097"/>
                  </a:lnTo>
                  <a:lnTo>
                    <a:pt x="55622" y="4528"/>
                  </a:lnTo>
                  <a:lnTo>
                    <a:pt x="55622" y="4743"/>
                  </a:lnTo>
                  <a:lnTo>
                    <a:pt x="55406" y="4959"/>
                  </a:lnTo>
                  <a:lnTo>
                    <a:pt x="55406" y="4959"/>
                  </a:lnTo>
                  <a:lnTo>
                    <a:pt x="54328" y="4959"/>
                  </a:lnTo>
                  <a:lnTo>
                    <a:pt x="53466" y="5174"/>
                  </a:lnTo>
                  <a:lnTo>
                    <a:pt x="52819" y="5821"/>
                  </a:lnTo>
                  <a:lnTo>
                    <a:pt x="52388" y="6684"/>
                  </a:lnTo>
                  <a:lnTo>
                    <a:pt x="52388" y="6684"/>
                  </a:lnTo>
                  <a:lnTo>
                    <a:pt x="51526" y="6468"/>
                  </a:lnTo>
                  <a:lnTo>
                    <a:pt x="50879" y="6252"/>
                  </a:lnTo>
                  <a:lnTo>
                    <a:pt x="50448" y="6468"/>
                  </a:lnTo>
                  <a:lnTo>
                    <a:pt x="50448" y="6468"/>
                  </a:lnTo>
                  <a:lnTo>
                    <a:pt x="50232" y="6684"/>
                  </a:lnTo>
                  <a:lnTo>
                    <a:pt x="50448" y="6684"/>
                  </a:lnTo>
                  <a:lnTo>
                    <a:pt x="50663" y="6899"/>
                  </a:lnTo>
                  <a:lnTo>
                    <a:pt x="51095" y="7115"/>
                  </a:lnTo>
                  <a:lnTo>
                    <a:pt x="50879" y="7330"/>
                  </a:lnTo>
                  <a:lnTo>
                    <a:pt x="50879" y="7330"/>
                  </a:lnTo>
                  <a:lnTo>
                    <a:pt x="49801" y="7115"/>
                  </a:lnTo>
                  <a:lnTo>
                    <a:pt x="49154" y="6684"/>
                  </a:lnTo>
                  <a:lnTo>
                    <a:pt x="48508" y="6037"/>
                  </a:lnTo>
                  <a:lnTo>
                    <a:pt x="48292" y="5174"/>
                  </a:lnTo>
                  <a:lnTo>
                    <a:pt x="48292" y="5174"/>
                  </a:lnTo>
                  <a:lnTo>
                    <a:pt x="49154" y="5174"/>
                  </a:lnTo>
                  <a:lnTo>
                    <a:pt x="50232" y="5390"/>
                  </a:lnTo>
                  <a:lnTo>
                    <a:pt x="50232" y="5390"/>
                  </a:lnTo>
                  <a:lnTo>
                    <a:pt x="51095" y="5390"/>
                  </a:lnTo>
                  <a:lnTo>
                    <a:pt x="51957" y="5390"/>
                  </a:lnTo>
                  <a:lnTo>
                    <a:pt x="52604" y="5174"/>
                  </a:lnTo>
                  <a:lnTo>
                    <a:pt x="53035" y="4528"/>
                  </a:lnTo>
                  <a:lnTo>
                    <a:pt x="53035" y="4528"/>
                  </a:lnTo>
                  <a:lnTo>
                    <a:pt x="52388" y="3665"/>
                  </a:lnTo>
                  <a:lnTo>
                    <a:pt x="51095" y="3019"/>
                  </a:lnTo>
                  <a:lnTo>
                    <a:pt x="49801" y="2803"/>
                  </a:lnTo>
                  <a:lnTo>
                    <a:pt x="48292" y="2372"/>
                  </a:lnTo>
                  <a:lnTo>
                    <a:pt x="45705" y="1941"/>
                  </a:lnTo>
                  <a:lnTo>
                    <a:pt x="44411" y="1509"/>
                  </a:lnTo>
                  <a:lnTo>
                    <a:pt x="43549" y="863"/>
                  </a:lnTo>
                  <a:lnTo>
                    <a:pt x="43549" y="863"/>
                  </a:lnTo>
                  <a:lnTo>
                    <a:pt x="42040" y="863"/>
                  </a:lnTo>
                  <a:lnTo>
                    <a:pt x="40531" y="863"/>
                  </a:lnTo>
                  <a:lnTo>
                    <a:pt x="37728" y="1294"/>
                  </a:lnTo>
                  <a:lnTo>
                    <a:pt x="32339" y="2587"/>
                  </a:lnTo>
                  <a:lnTo>
                    <a:pt x="32339" y="2587"/>
                  </a:lnTo>
                  <a:lnTo>
                    <a:pt x="32123" y="3450"/>
                  </a:lnTo>
                  <a:lnTo>
                    <a:pt x="31907" y="3881"/>
                  </a:lnTo>
                  <a:lnTo>
                    <a:pt x="30830" y="5174"/>
                  </a:lnTo>
                  <a:lnTo>
                    <a:pt x="29752" y="6252"/>
                  </a:lnTo>
                  <a:lnTo>
                    <a:pt x="28889" y="7546"/>
                  </a:lnTo>
                  <a:lnTo>
                    <a:pt x="28889" y="7546"/>
                  </a:lnTo>
                  <a:lnTo>
                    <a:pt x="27380" y="7762"/>
                  </a:lnTo>
                  <a:lnTo>
                    <a:pt x="26302" y="8193"/>
                  </a:lnTo>
                  <a:lnTo>
                    <a:pt x="25224" y="8839"/>
                  </a:lnTo>
                  <a:lnTo>
                    <a:pt x="24146" y="9486"/>
                  </a:lnTo>
                  <a:lnTo>
                    <a:pt x="24146" y="9486"/>
                  </a:lnTo>
                  <a:lnTo>
                    <a:pt x="24146" y="10780"/>
                  </a:lnTo>
                  <a:lnTo>
                    <a:pt x="24362" y="11858"/>
                  </a:lnTo>
                  <a:lnTo>
                    <a:pt x="24793" y="12504"/>
                  </a:lnTo>
                  <a:lnTo>
                    <a:pt x="25440" y="12936"/>
                  </a:lnTo>
                  <a:lnTo>
                    <a:pt x="26302" y="13151"/>
                  </a:lnTo>
                  <a:lnTo>
                    <a:pt x="27165" y="12936"/>
                  </a:lnTo>
                  <a:lnTo>
                    <a:pt x="28243" y="12720"/>
                  </a:lnTo>
                  <a:lnTo>
                    <a:pt x="29105" y="12073"/>
                  </a:lnTo>
                  <a:lnTo>
                    <a:pt x="29105" y="12073"/>
                  </a:lnTo>
                  <a:lnTo>
                    <a:pt x="29967" y="13367"/>
                  </a:lnTo>
                  <a:lnTo>
                    <a:pt x="30398" y="14014"/>
                  </a:lnTo>
                  <a:lnTo>
                    <a:pt x="30614" y="14876"/>
                  </a:lnTo>
                  <a:lnTo>
                    <a:pt x="30614" y="14876"/>
                  </a:lnTo>
                  <a:lnTo>
                    <a:pt x="29967" y="15307"/>
                  </a:lnTo>
                  <a:lnTo>
                    <a:pt x="29536" y="15307"/>
                  </a:lnTo>
                  <a:lnTo>
                    <a:pt x="29105" y="15307"/>
                  </a:lnTo>
                  <a:lnTo>
                    <a:pt x="29105" y="15307"/>
                  </a:lnTo>
                  <a:lnTo>
                    <a:pt x="29105" y="14445"/>
                  </a:lnTo>
                  <a:lnTo>
                    <a:pt x="28889" y="14014"/>
                  </a:lnTo>
                  <a:lnTo>
                    <a:pt x="28889" y="13798"/>
                  </a:lnTo>
                  <a:lnTo>
                    <a:pt x="28889" y="13798"/>
                  </a:lnTo>
                  <a:lnTo>
                    <a:pt x="28027" y="13798"/>
                  </a:lnTo>
                  <a:lnTo>
                    <a:pt x="27596" y="14014"/>
                  </a:lnTo>
                  <a:lnTo>
                    <a:pt x="27165" y="14445"/>
                  </a:lnTo>
                  <a:lnTo>
                    <a:pt x="26733" y="14876"/>
                  </a:lnTo>
                  <a:lnTo>
                    <a:pt x="26733" y="14876"/>
                  </a:lnTo>
                  <a:lnTo>
                    <a:pt x="27165" y="16169"/>
                  </a:lnTo>
                  <a:lnTo>
                    <a:pt x="27165" y="16816"/>
                  </a:lnTo>
                  <a:lnTo>
                    <a:pt x="27165" y="17463"/>
                  </a:lnTo>
                  <a:lnTo>
                    <a:pt x="27165" y="17463"/>
                  </a:lnTo>
                  <a:lnTo>
                    <a:pt x="25871" y="17678"/>
                  </a:lnTo>
                  <a:lnTo>
                    <a:pt x="24362" y="17678"/>
                  </a:lnTo>
                  <a:lnTo>
                    <a:pt x="24362" y="17678"/>
                  </a:lnTo>
                  <a:lnTo>
                    <a:pt x="23068" y="19188"/>
                  </a:lnTo>
                  <a:lnTo>
                    <a:pt x="21559" y="20481"/>
                  </a:lnTo>
                  <a:lnTo>
                    <a:pt x="20697" y="21128"/>
                  </a:lnTo>
                  <a:lnTo>
                    <a:pt x="19835" y="21559"/>
                  </a:lnTo>
                  <a:lnTo>
                    <a:pt x="18757" y="21775"/>
                  </a:lnTo>
                  <a:lnTo>
                    <a:pt x="17679" y="21990"/>
                  </a:lnTo>
                  <a:lnTo>
                    <a:pt x="17679" y="21990"/>
                  </a:lnTo>
                  <a:lnTo>
                    <a:pt x="17463" y="22421"/>
                  </a:lnTo>
                  <a:lnTo>
                    <a:pt x="17248" y="22853"/>
                  </a:lnTo>
                  <a:lnTo>
                    <a:pt x="16816" y="22853"/>
                  </a:lnTo>
                  <a:lnTo>
                    <a:pt x="16816" y="22853"/>
                  </a:lnTo>
                  <a:lnTo>
                    <a:pt x="15954" y="22853"/>
                  </a:lnTo>
                  <a:lnTo>
                    <a:pt x="15954" y="22853"/>
                  </a:lnTo>
                  <a:lnTo>
                    <a:pt x="15307" y="22637"/>
                  </a:lnTo>
                  <a:lnTo>
                    <a:pt x="15092" y="22853"/>
                  </a:lnTo>
                  <a:lnTo>
                    <a:pt x="14876" y="23284"/>
                  </a:lnTo>
                  <a:lnTo>
                    <a:pt x="14876" y="23284"/>
                  </a:lnTo>
                  <a:lnTo>
                    <a:pt x="16170" y="23930"/>
                  </a:lnTo>
                  <a:lnTo>
                    <a:pt x="16816" y="24577"/>
                  </a:lnTo>
                  <a:lnTo>
                    <a:pt x="17463" y="25224"/>
                  </a:lnTo>
                  <a:lnTo>
                    <a:pt x="17679" y="26086"/>
                  </a:lnTo>
                  <a:lnTo>
                    <a:pt x="17894" y="26733"/>
                  </a:lnTo>
                  <a:lnTo>
                    <a:pt x="17679" y="27595"/>
                  </a:lnTo>
                  <a:lnTo>
                    <a:pt x="17032" y="28458"/>
                  </a:lnTo>
                  <a:lnTo>
                    <a:pt x="17032" y="28458"/>
                  </a:lnTo>
                  <a:lnTo>
                    <a:pt x="15523" y="28458"/>
                  </a:lnTo>
                  <a:lnTo>
                    <a:pt x="14014" y="28242"/>
                  </a:lnTo>
                  <a:lnTo>
                    <a:pt x="14014" y="28242"/>
                  </a:lnTo>
                  <a:lnTo>
                    <a:pt x="11858" y="28242"/>
                  </a:lnTo>
                  <a:lnTo>
                    <a:pt x="10780" y="28458"/>
                  </a:lnTo>
                  <a:lnTo>
                    <a:pt x="10133" y="28889"/>
                  </a:lnTo>
                  <a:lnTo>
                    <a:pt x="10133" y="28889"/>
                  </a:lnTo>
                  <a:lnTo>
                    <a:pt x="10133" y="29967"/>
                  </a:lnTo>
                  <a:lnTo>
                    <a:pt x="10133" y="30829"/>
                  </a:lnTo>
                  <a:lnTo>
                    <a:pt x="9702" y="32338"/>
                  </a:lnTo>
                  <a:lnTo>
                    <a:pt x="9487" y="33632"/>
                  </a:lnTo>
                  <a:lnTo>
                    <a:pt x="9702" y="34494"/>
                  </a:lnTo>
                  <a:lnTo>
                    <a:pt x="9918" y="35357"/>
                  </a:lnTo>
                  <a:lnTo>
                    <a:pt x="9918" y="35357"/>
                  </a:lnTo>
                  <a:lnTo>
                    <a:pt x="10996" y="35357"/>
                  </a:lnTo>
                  <a:lnTo>
                    <a:pt x="11858" y="35357"/>
                  </a:lnTo>
                  <a:lnTo>
                    <a:pt x="12289" y="36003"/>
                  </a:lnTo>
                  <a:lnTo>
                    <a:pt x="12505" y="36650"/>
                  </a:lnTo>
                  <a:lnTo>
                    <a:pt x="12505" y="36650"/>
                  </a:lnTo>
                  <a:lnTo>
                    <a:pt x="12074" y="37512"/>
                  </a:lnTo>
                  <a:lnTo>
                    <a:pt x="11427" y="38375"/>
                  </a:lnTo>
                  <a:lnTo>
                    <a:pt x="9918" y="39453"/>
                  </a:lnTo>
                  <a:lnTo>
                    <a:pt x="9271" y="40099"/>
                  </a:lnTo>
                  <a:lnTo>
                    <a:pt x="8624" y="40746"/>
                  </a:lnTo>
                  <a:lnTo>
                    <a:pt x="8193" y="41609"/>
                  </a:lnTo>
                  <a:lnTo>
                    <a:pt x="8193" y="42902"/>
                  </a:lnTo>
                  <a:lnTo>
                    <a:pt x="8193" y="42902"/>
                  </a:lnTo>
                  <a:lnTo>
                    <a:pt x="5822" y="44842"/>
                  </a:lnTo>
                  <a:lnTo>
                    <a:pt x="3666" y="46998"/>
                  </a:lnTo>
                  <a:lnTo>
                    <a:pt x="1725" y="49585"/>
                  </a:lnTo>
                  <a:lnTo>
                    <a:pt x="1" y="52172"/>
                  </a:lnTo>
                  <a:lnTo>
                    <a:pt x="1" y="52172"/>
                  </a:lnTo>
                  <a:lnTo>
                    <a:pt x="648" y="53250"/>
                  </a:lnTo>
                  <a:lnTo>
                    <a:pt x="1079" y="54328"/>
                  </a:lnTo>
                  <a:lnTo>
                    <a:pt x="863" y="55622"/>
                  </a:lnTo>
                  <a:lnTo>
                    <a:pt x="648" y="56915"/>
                  </a:lnTo>
                  <a:lnTo>
                    <a:pt x="216" y="59502"/>
                  </a:lnTo>
                  <a:lnTo>
                    <a:pt x="1" y="60796"/>
                  </a:lnTo>
                  <a:lnTo>
                    <a:pt x="1" y="62089"/>
                  </a:lnTo>
                  <a:lnTo>
                    <a:pt x="1" y="62089"/>
                  </a:lnTo>
                  <a:lnTo>
                    <a:pt x="2588" y="64245"/>
                  </a:lnTo>
                  <a:lnTo>
                    <a:pt x="3450" y="65323"/>
                  </a:lnTo>
                  <a:lnTo>
                    <a:pt x="3881" y="66185"/>
                  </a:lnTo>
                  <a:lnTo>
                    <a:pt x="4097" y="67048"/>
                  </a:lnTo>
                  <a:lnTo>
                    <a:pt x="4097" y="67048"/>
                  </a:lnTo>
                  <a:lnTo>
                    <a:pt x="4744" y="67479"/>
                  </a:lnTo>
                  <a:lnTo>
                    <a:pt x="5606" y="67910"/>
                  </a:lnTo>
                  <a:lnTo>
                    <a:pt x="6900" y="69204"/>
                  </a:lnTo>
                  <a:lnTo>
                    <a:pt x="8193" y="70282"/>
                  </a:lnTo>
                  <a:lnTo>
                    <a:pt x="9055" y="70497"/>
                  </a:lnTo>
                  <a:lnTo>
                    <a:pt x="9918" y="70713"/>
                  </a:lnTo>
                  <a:lnTo>
                    <a:pt x="9918" y="70713"/>
                  </a:lnTo>
                  <a:lnTo>
                    <a:pt x="10996" y="70713"/>
                  </a:lnTo>
                  <a:lnTo>
                    <a:pt x="12074" y="70282"/>
                  </a:lnTo>
                  <a:lnTo>
                    <a:pt x="12074" y="70282"/>
                  </a:lnTo>
                  <a:lnTo>
                    <a:pt x="12936" y="70066"/>
                  </a:lnTo>
                  <a:lnTo>
                    <a:pt x="14014" y="69850"/>
                  </a:lnTo>
                  <a:lnTo>
                    <a:pt x="15092" y="69850"/>
                  </a:lnTo>
                  <a:lnTo>
                    <a:pt x="16170" y="70282"/>
                  </a:lnTo>
                  <a:lnTo>
                    <a:pt x="16170" y="70282"/>
                  </a:lnTo>
                  <a:lnTo>
                    <a:pt x="17463" y="69635"/>
                  </a:lnTo>
                  <a:lnTo>
                    <a:pt x="18972" y="68988"/>
                  </a:lnTo>
                  <a:lnTo>
                    <a:pt x="20697" y="68557"/>
                  </a:lnTo>
                  <a:lnTo>
                    <a:pt x="22853" y="68772"/>
                  </a:lnTo>
                  <a:lnTo>
                    <a:pt x="22853" y="68772"/>
                  </a:lnTo>
                  <a:lnTo>
                    <a:pt x="23284" y="69204"/>
                  </a:lnTo>
                  <a:lnTo>
                    <a:pt x="23500" y="69850"/>
                  </a:lnTo>
                  <a:lnTo>
                    <a:pt x="23931" y="70497"/>
                  </a:lnTo>
                  <a:lnTo>
                    <a:pt x="24362" y="70713"/>
                  </a:lnTo>
                  <a:lnTo>
                    <a:pt x="24362" y="70713"/>
                  </a:lnTo>
                  <a:lnTo>
                    <a:pt x="25224" y="70713"/>
                  </a:lnTo>
                  <a:lnTo>
                    <a:pt x="25871" y="70713"/>
                  </a:lnTo>
                  <a:lnTo>
                    <a:pt x="25871" y="70713"/>
                  </a:lnTo>
                  <a:lnTo>
                    <a:pt x="26949" y="70497"/>
                  </a:lnTo>
                  <a:lnTo>
                    <a:pt x="26949" y="70497"/>
                  </a:lnTo>
                  <a:lnTo>
                    <a:pt x="27811" y="71144"/>
                  </a:lnTo>
                  <a:lnTo>
                    <a:pt x="28243" y="71791"/>
                  </a:lnTo>
                  <a:lnTo>
                    <a:pt x="28243" y="72653"/>
                  </a:lnTo>
                  <a:lnTo>
                    <a:pt x="28243" y="73515"/>
                  </a:lnTo>
                  <a:lnTo>
                    <a:pt x="27596" y="75240"/>
                  </a:lnTo>
                  <a:lnTo>
                    <a:pt x="27380" y="76102"/>
                  </a:lnTo>
                  <a:lnTo>
                    <a:pt x="27380" y="76965"/>
                  </a:lnTo>
                  <a:lnTo>
                    <a:pt x="27380" y="76965"/>
                  </a:lnTo>
                  <a:lnTo>
                    <a:pt x="27811" y="77827"/>
                  </a:lnTo>
                  <a:lnTo>
                    <a:pt x="28458" y="78474"/>
                  </a:lnTo>
                  <a:lnTo>
                    <a:pt x="29320" y="79121"/>
                  </a:lnTo>
                  <a:lnTo>
                    <a:pt x="29967" y="79983"/>
                  </a:lnTo>
                  <a:lnTo>
                    <a:pt x="29967" y="79983"/>
                  </a:lnTo>
                  <a:lnTo>
                    <a:pt x="31045" y="81923"/>
                  </a:lnTo>
                  <a:lnTo>
                    <a:pt x="31692" y="83864"/>
                  </a:lnTo>
                  <a:lnTo>
                    <a:pt x="32554" y="87960"/>
                  </a:lnTo>
                  <a:lnTo>
                    <a:pt x="32554" y="87960"/>
                  </a:lnTo>
                  <a:lnTo>
                    <a:pt x="31692" y="89469"/>
                  </a:lnTo>
                  <a:lnTo>
                    <a:pt x="30830" y="91193"/>
                  </a:lnTo>
                  <a:lnTo>
                    <a:pt x="30398" y="92056"/>
                  </a:lnTo>
                  <a:lnTo>
                    <a:pt x="30183" y="92918"/>
                  </a:lnTo>
                  <a:lnTo>
                    <a:pt x="30183" y="93780"/>
                  </a:lnTo>
                  <a:lnTo>
                    <a:pt x="30183" y="94858"/>
                  </a:lnTo>
                  <a:lnTo>
                    <a:pt x="30183" y="94858"/>
                  </a:lnTo>
                  <a:lnTo>
                    <a:pt x="30614" y="95936"/>
                  </a:lnTo>
                  <a:lnTo>
                    <a:pt x="31476" y="97230"/>
                  </a:lnTo>
                  <a:lnTo>
                    <a:pt x="32339" y="98523"/>
                  </a:lnTo>
                  <a:lnTo>
                    <a:pt x="32985" y="100032"/>
                  </a:lnTo>
                  <a:lnTo>
                    <a:pt x="32985" y="100032"/>
                  </a:lnTo>
                  <a:lnTo>
                    <a:pt x="33201" y="101326"/>
                  </a:lnTo>
                  <a:lnTo>
                    <a:pt x="33417" y="102620"/>
                  </a:lnTo>
                  <a:lnTo>
                    <a:pt x="33632" y="103913"/>
                  </a:lnTo>
                  <a:lnTo>
                    <a:pt x="33848" y="105207"/>
                  </a:lnTo>
                  <a:lnTo>
                    <a:pt x="33848" y="105207"/>
                  </a:lnTo>
                  <a:lnTo>
                    <a:pt x="34710" y="106500"/>
                  </a:lnTo>
                  <a:lnTo>
                    <a:pt x="35572" y="107794"/>
                  </a:lnTo>
                  <a:lnTo>
                    <a:pt x="36435" y="109087"/>
                  </a:lnTo>
                  <a:lnTo>
                    <a:pt x="36650" y="109734"/>
                  </a:lnTo>
                  <a:lnTo>
                    <a:pt x="36866" y="110381"/>
                  </a:lnTo>
                  <a:lnTo>
                    <a:pt x="36866" y="110381"/>
                  </a:lnTo>
                  <a:lnTo>
                    <a:pt x="36650" y="111243"/>
                  </a:lnTo>
                  <a:lnTo>
                    <a:pt x="36866" y="112105"/>
                  </a:lnTo>
                  <a:lnTo>
                    <a:pt x="37297" y="112752"/>
                  </a:lnTo>
                  <a:lnTo>
                    <a:pt x="37944" y="113183"/>
                  </a:lnTo>
                  <a:lnTo>
                    <a:pt x="37944" y="113183"/>
                  </a:lnTo>
                  <a:lnTo>
                    <a:pt x="40746" y="112968"/>
                  </a:lnTo>
                  <a:lnTo>
                    <a:pt x="43118" y="112321"/>
                  </a:lnTo>
                  <a:lnTo>
                    <a:pt x="45489" y="111674"/>
                  </a:lnTo>
                  <a:lnTo>
                    <a:pt x="47430" y="110596"/>
                  </a:lnTo>
                  <a:lnTo>
                    <a:pt x="49154" y="109303"/>
                  </a:lnTo>
                  <a:lnTo>
                    <a:pt x="50663" y="107578"/>
                  </a:lnTo>
                  <a:lnTo>
                    <a:pt x="51526" y="105638"/>
                  </a:lnTo>
                  <a:lnTo>
                    <a:pt x="52173" y="103266"/>
                  </a:lnTo>
                  <a:lnTo>
                    <a:pt x="52173" y="103266"/>
                  </a:lnTo>
                  <a:lnTo>
                    <a:pt x="53250" y="103051"/>
                  </a:lnTo>
                  <a:lnTo>
                    <a:pt x="53897" y="102620"/>
                  </a:lnTo>
                  <a:lnTo>
                    <a:pt x="54544" y="101973"/>
                  </a:lnTo>
                  <a:lnTo>
                    <a:pt x="54975" y="101110"/>
                  </a:lnTo>
                  <a:lnTo>
                    <a:pt x="55191" y="100248"/>
                  </a:lnTo>
                  <a:lnTo>
                    <a:pt x="55191" y="99386"/>
                  </a:lnTo>
                  <a:lnTo>
                    <a:pt x="54975" y="98308"/>
                  </a:lnTo>
                  <a:lnTo>
                    <a:pt x="54544" y="97445"/>
                  </a:lnTo>
                  <a:lnTo>
                    <a:pt x="54544" y="97445"/>
                  </a:lnTo>
                  <a:lnTo>
                    <a:pt x="55191" y="96583"/>
                  </a:lnTo>
                  <a:lnTo>
                    <a:pt x="56053" y="95936"/>
                  </a:lnTo>
                  <a:lnTo>
                    <a:pt x="57778" y="94643"/>
                  </a:lnTo>
                  <a:lnTo>
                    <a:pt x="59502" y="93565"/>
                  </a:lnTo>
                  <a:lnTo>
                    <a:pt x="60365" y="92918"/>
                  </a:lnTo>
                  <a:lnTo>
                    <a:pt x="61012" y="92056"/>
                  </a:lnTo>
                  <a:lnTo>
                    <a:pt x="61012" y="92056"/>
                  </a:lnTo>
                  <a:lnTo>
                    <a:pt x="61012" y="90331"/>
                  </a:lnTo>
                  <a:lnTo>
                    <a:pt x="61012" y="89038"/>
                  </a:lnTo>
                  <a:lnTo>
                    <a:pt x="60580" y="86451"/>
                  </a:lnTo>
                  <a:lnTo>
                    <a:pt x="59934" y="84079"/>
                  </a:lnTo>
                  <a:lnTo>
                    <a:pt x="59502" y="82786"/>
                  </a:lnTo>
                  <a:lnTo>
                    <a:pt x="59287" y="81492"/>
                  </a:lnTo>
                  <a:lnTo>
                    <a:pt x="59287" y="81492"/>
                  </a:lnTo>
                  <a:lnTo>
                    <a:pt x="59934" y="79983"/>
                  </a:lnTo>
                  <a:lnTo>
                    <a:pt x="60796" y="78905"/>
                  </a:lnTo>
                  <a:lnTo>
                    <a:pt x="62521" y="76749"/>
                  </a:lnTo>
                  <a:lnTo>
                    <a:pt x="64677" y="74809"/>
                  </a:lnTo>
                  <a:lnTo>
                    <a:pt x="66617" y="72869"/>
                  </a:lnTo>
                  <a:lnTo>
                    <a:pt x="68773" y="70713"/>
                  </a:lnTo>
                  <a:lnTo>
                    <a:pt x="69635" y="69635"/>
                  </a:lnTo>
                  <a:lnTo>
                    <a:pt x="70282" y="68557"/>
                  </a:lnTo>
                  <a:lnTo>
                    <a:pt x="70929" y="67263"/>
                  </a:lnTo>
                  <a:lnTo>
                    <a:pt x="71575" y="65970"/>
                  </a:lnTo>
                  <a:lnTo>
                    <a:pt x="71791" y="64245"/>
                  </a:lnTo>
                  <a:lnTo>
                    <a:pt x="71791" y="62736"/>
                  </a:lnTo>
                  <a:lnTo>
                    <a:pt x="71791" y="62736"/>
                  </a:lnTo>
                  <a:lnTo>
                    <a:pt x="69419" y="63167"/>
                  </a:lnTo>
                  <a:lnTo>
                    <a:pt x="66617" y="63814"/>
                  </a:lnTo>
                  <a:lnTo>
                    <a:pt x="65539" y="63814"/>
                  </a:lnTo>
                  <a:lnTo>
                    <a:pt x="64461" y="63598"/>
                  </a:lnTo>
                  <a:lnTo>
                    <a:pt x="64245" y="63383"/>
                  </a:lnTo>
                  <a:lnTo>
                    <a:pt x="64030" y="62952"/>
                  </a:lnTo>
                  <a:lnTo>
                    <a:pt x="63814" y="62305"/>
                  </a:lnTo>
                  <a:lnTo>
                    <a:pt x="63814" y="61658"/>
                  </a:lnTo>
                  <a:lnTo>
                    <a:pt x="63814" y="61658"/>
                  </a:lnTo>
                  <a:lnTo>
                    <a:pt x="66617" y="61227"/>
                  </a:lnTo>
                  <a:lnTo>
                    <a:pt x="69419" y="60149"/>
                  </a:lnTo>
                  <a:lnTo>
                    <a:pt x="72006" y="58855"/>
                  </a:lnTo>
                  <a:lnTo>
                    <a:pt x="73084" y="58209"/>
                  </a:lnTo>
                  <a:lnTo>
                    <a:pt x="74162" y="57346"/>
                  </a:lnTo>
                  <a:lnTo>
                    <a:pt x="74162" y="57346"/>
                  </a:lnTo>
                  <a:lnTo>
                    <a:pt x="75456" y="56915"/>
                  </a:lnTo>
                  <a:lnTo>
                    <a:pt x="76534" y="56484"/>
                  </a:lnTo>
                  <a:lnTo>
                    <a:pt x="77396" y="55837"/>
                  </a:lnTo>
                  <a:lnTo>
                    <a:pt x="78043" y="54975"/>
                  </a:lnTo>
                  <a:lnTo>
                    <a:pt x="79336" y="53250"/>
                  </a:lnTo>
                  <a:lnTo>
                    <a:pt x="80414" y="51310"/>
                  </a:lnTo>
                  <a:lnTo>
                    <a:pt x="80414" y="51310"/>
                  </a:lnTo>
                  <a:lnTo>
                    <a:pt x="79983" y="50663"/>
                  </a:lnTo>
                  <a:lnTo>
                    <a:pt x="79336" y="50232"/>
                  </a:lnTo>
                  <a:lnTo>
                    <a:pt x="78043" y="49370"/>
                  </a:lnTo>
                  <a:lnTo>
                    <a:pt x="76965" y="48723"/>
                  </a:lnTo>
                  <a:lnTo>
                    <a:pt x="76318" y="48076"/>
                  </a:lnTo>
                  <a:lnTo>
                    <a:pt x="76103" y="47429"/>
                  </a:lnTo>
                  <a:lnTo>
                    <a:pt x="76103" y="47429"/>
                  </a:lnTo>
                  <a:lnTo>
                    <a:pt x="75456" y="48076"/>
                  </a:lnTo>
                  <a:lnTo>
                    <a:pt x="74593" y="48723"/>
                  </a:lnTo>
                  <a:lnTo>
                    <a:pt x="73300" y="49154"/>
                  </a:lnTo>
                  <a:lnTo>
                    <a:pt x="71791" y="49154"/>
                  </a:lnTo>
                  <a:lnTo>
                    <a:pt x="71791" y="49154"/>
                  </a:lnTo>
                  <a:lnTo>
                    <a:pt x="71575" y="48292"/>
                  </a:lnTo>
                  <a:lnTo>
                    <a:pt x="71144" y="47429"/>
                  </a:lnTo>
                  <a:lnTo>
                    <a:pt x="70497" y="46783"/>
                  </a:lnTo>
                  <a:lnTo>
                    <a:pt x="69635" y="46351"/>
                  </a:lnTo>
                  <a:lnTo>
                    <a:pt x="68988" y="45705"/>
                  </a:lnTo>
                  <a:lnTo>
                    <a:pt x="68341" y="45058"/>
                  </a:lnTo>
                  <a:lnTo>
                    <a:pt x="67910" y="44196"/>
                  </a:lnTo>
                  <a:lnTo>
                    <a:pt x="67695" y="43118"/>
                  </a:lnTo>
                  <a:lnTo>
                    <a:pt x="67695" y="43118"/>
                  </a:lnTo>
                  <a:lnTo>
                    <a:pt x="68341" y="42902"/>
                  </a:lnTo>
                  <a:lnTo>
                    <a:pt x="68988" y="42687"/>
                  </a:lnTo>
                  <a:lnTo>
                    <a:pt x="68988" y="42687"/>
                  </a:lnTo>
                  <a:lnTo>
                    <a:pt x="70497" y="44196"/>
                  </a:lnTo>
                  <a:lnTo>
                    <a:pt x="72006" y="45705"/>
                  </a:lnTo>
                  <a:lnTo>
                    <a:pt x="73084" y="46351"/>
                  </a:lnTo>
                  <a:lnTo>
                    <a:pt x="74162" y="46567"/>
                  </a:lnTo>
                  <a:lnTo>
                    <a:pt x="75456" y="46567"/>
                  </a:lnTo>
                  <a:lnTo>
                    <a:pt x="76749" y="46136"/>
                  </a:lnTo>
                  <a:lnTo>
                    <a:pt x="76749" y="46136"/>
                  </a:lnTo>
                  <a:lnTo>
                    <a:pt x="77180" y="46998"/>
                  </a:lnTo>
                  <a:lnTo>
                    <a:pt x="77827" y="47429"/>
                  </a:lnTo>
                  <a:lnTo>
                    <a:pt x="78690" y="47861"/>
                  </a:lnTo>
                  <a:lnTo>
                    <a:pt x="79552" y="48076"/>
                  </a:lnTo>
                  <a:lnTo>
                    <a:pt x="81708" y="48292"/>
                  </a:lnTo>
                  <a:lnTo>
                    <a:pt x="83864" y="48076"/>
                  </a:lnTo>
                  <a:lnTo>
                    <a:pt x="83864" y="48076"/>
                  </a:lnTo>
                  <a:lnTo>
                    <a:pt x="86882" y="48076"/>
                  </a:lnTo>
                  <a:lnTo>
                    <a:pt x="86882" y="48076"/>
                  </a:lnTo>
                  <a:lnTo>
                    <a:pt x="87744" y="48939"/>
                  </a:lnTo>
                  <a:lnTo>
                    <a:pt x="88391" y="49585"/>
                  </a:lnTo>
                  <a:lnTo>
                    <a:pt x="89469" y="50232"/>
                  </a:lnTo>
                  <a:lnTo>
                    <a:pt x="90331" y="50879"/>
                  </a:lnTo>
                  <a:lnTo>
                    <a:pt x="90331" y="50879"/>
                  </a:lnTo>
                  <a:lnTo>
                    <a:pt x="90331" y="51310"/>
                  </a:lnTo>
                  <a:lnTo>
                    <a:pt x="90331" y="51526"/>
                  </a:lnTo>
                  <a:lnTo>
                    <a:pt x="90762" y="52172"/>
                  </a:lnTo>
                  <a:lnTo>
                    <a:pt x="92056" y="53250"/>
                  </a:lnTo>
                  <a:lnTo>
                    <a:pt x="92056" y="53250"/>
                  </a:lnTo>
                  <a:lnTo>
                    <a:pt x="92487" y="53035"/>
                  </a:lnTo>
                  <a:lnTo>
                    <a:pt x="92918" y="52819"/>
                  </a:lnTo>
                  <a:lnTo>
                    <a:pt x="92918" y="52819"/>
                  </a:lnTo>
                  <a:lnTo>
                    <a:pt x="93349" y="52603"/>
                  </a:lnTo>
                  <a:lnTo>
                    <a:pt x="93996" y="52388"/>
                  </a:lnTo>
                  <a:lnTo>
                    <a:pt x="93996" y="52388"/>
                  </a:lnTo>
                  <a:lnTo>
                    <a:pt x="94212" y="54759"/>
                  </a:lnTo>
                  <a:lnTo>
                    <a:pt x="94859" y="56700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55837"/>
                  </a:lnTo>
                  <a:lnTo>
                    <a:pt x="95936" y="51526"/>
                  </a:lnTo>
                  <a:lnTo>
                    <a:pt x="95505" y="47214"/>
                  </a:lnTo>
                  <a:lnTo>
                    <a:pt x="94643" y="43118"/>
                  </a:lnTo>
                  <a:lnTo>
                    <a:pt x="93781" y="39022"/>
                  </a:lnTo>
                  <a:lnTo>
                    <a:pt x="92703" y="34925"/>
                  </a:lnTo>
                  <a:lnTo>
                    <a:pt x="91409" y="31045"/>
                  </a:lnTo>
                  <a:lnTo>
                    <a:pt x="89900" y="27164"/>
                  </a:lnTo>
                  <a:lnTo>
                    <a:pt x="88175" y="23499"/>
                  </a:lnTo>
                  <a:lnTo>
                    <a:pt x="86451" y="19834"/>
                  </a:lnTo>
                  <a:lnTo>
                    <a:pt x="84295" y="16169"/>
                  </a:lnTo>
                  <a:lnTo>
                    <a:pt x="82139" y="12720"/>
                  </a:lnTo>
                  <a:lnTo>
                    <a:pt x="79983" y="9486"/>
                  </a:lnTo>
                  <a:lnTo>
                    <a:pt x="77396" y="6252"/>
                  </a:lnTo>
                  <a:lnTo>
                    <a:pt x="74809" y="3019"/>
                  </a:lnTo>
                  <a:lnTo>
                    <a:pt x="72006" y="0"/>
                  </a:lnTo>
                  <a:lnTo>
                    <a:pt x="72006" y="0"/>
                  </a:lnTo>
                  <a:lnTo>
                    <a:pt x="71791" y="863"/>
                  </a:lnTo>
                  <a:lnTo>
                    <a:pt x="72006" y="1725"/>
                  </a:lnTo>
                  <a:lnTo>
                    <a:pt x="72222" y="1941"/>
                  </a:lnTo>
                  <a:lnTo>
                    <a:pt x="72438" y="2372"/>
                  </a:lnTo>
                  <a:lnTo>
                    <a:pt x="73731" y="2803"/>
                  </a:lnTo>
                  <a:close/>
                  <a:moveTo>
                    <a:pt x="48076" y="25440"/>
                  </a:moveTo>
                  <a:lnTo>
                    <a:pt x="48076" y="25440"/>
                  </a:lnTo>
                  <a:lnTo>
                    <a:pt x="48723" y="25224"/>
                  </a:lnTo>
                  <a:lnTo>
                    <a:pt x="49154" y="25440"/>
                  </a:lnTo>
                  <a:lnTo>
                    <a:pt x="50017" y="25871"/>
                  </a:lnTo>
                  <a:lnTo>
                    <a:pt x="50663" y="26518"/>
                  </a:lnTo>
                  <a:lnTo>
                    <a:pt x="51310" y="27164"/>
                  </a:lnTo>
                  <a:lnTo>
                    <a:pt x="51310" y="27164"/>
                  </a:lnTo>
                  <a:lnTo>
                    <a:pt x="51957" y="27164"/>
                  </a:lnTo>
                  <a:lnTo>
                    <a:pt x="52388" y="27164"/>
                  </a:lnTo>
                  <a:lnTo>
                    <a:pt x="53035" y="26733"/>
                  </a:lnTo>
                  <a:lnTo>
                    <a:pt x="53035" y="26733"/>
                  </a:lnTo>
                  <a:lnTo>
                    <a:pt x="53035" y="26302"/>
                  </a:lnTo>
                  <a:lnTo>
                    <a:pt x="52819" y="26086"/>
                  </a:lnTo>
                  <a:lnTo>
                    <a:pt x="52604" y="26086"/>
                  </a:lnTo>
                  <a:lnTo>
                    <a:pt x="52388" y="25655"/>
                  </a:lnTo>
                  <a:lnTo>
                    <a:pt x="52388" y="25655"/>
                  </a:lnTo>
                  <a:lnTo>
                    <a:pt x="52819" y="25224"/>
                  </a:lnTo>
                  <a:lnTo>
                    <a:pt x="53466" y="25008"/>
                  </a:lnTo>
                  <a:lnTo>
                    <a:pt x="54113" y="24793"/>
                  </a:lnTo>
                  <a:lnTo>
                    <a:pt x="54975" y="24793"/>
                  </a:lnTo>
                  <a:lnTo>
                    <a:pt x="54975" y="24793"/>
                  </a:lnTo>
                  <a:lnTo>
                    <a:pt x="54975" y="25440"/>
                  </a:lnTo>
                  <a:lnTo>
                    <a:pt x="54760" y="25871"/>
                  </a:lnTo>
                  <a:lnTo>
                    <a:pt x="54544" y="26086"/>
                  </a:lnTo>
                  <a:lnTo>
                    <a:pt x="54328" y="26518"/>
                  </a:lnTo>
                  <a:lnTo>
                    <a:pt x="54328" y="26518"/>
                  </a:lnTo>
                  <a:lnTo>
                    <a:pt x="54760" y="27164"/>
                  </a:lnTo>
                  <a:lnTo>
                    <a:pt x="55622" y="27595"/>
                  </a:lnTo>
                  <a:lnTo>
                    <a:pt x="57131" y="28242"/>
                  </a:lnTo>
                  <a:lnTo>
                    <a:pt x="57778" y="28673"/>
                  </a:lnTo>
                  <a:lnTo>
                    <a:pt x="58425" y="29105"/>
                  </a:lnTo>
                  <a:lnTo>
                    <a:pt x="59071" y="29751"/>
                  </a:lnTo>
                  <a:lnTo>
                    <a:pt x="59071" y="30614"/>
                  </a:lnTo>
                  <a:lnTo>
                    <a:pt x="59071" y="30614"/>
                  </a:lnTo>
                  <a:lnTo>
                    <a:pt x="57778" y="31045"/>
                  </a:lnTo>
                  <a:lnTo>
                    <a:pt x="56700" y="31045"/>
                  </a:lnTo>
                  <a:lnTo>
                    <a:pt x="55406" y="30829"/>
                  </a:lnTo>
                  <a:lnTo>
                    <a:pt x="54328" y="30614"/>
                  </a:lnTo>
                  <a:lnTo>
                    <a:pt x="54328" y="30614"/>
                  </a:lnTo>
                  <a:lnTo>
                    <a:pt x="52819" y="30182"/>
                  </a:lnTo>
                  <a:lnTo>
                    <a:pt x="51526" y="29967"/>
                  </a:lnTo>
                  <a:lnTo>
                    <a:pt x="50232" y="30182"/>
                  </a:lnTo>
                  <a:lnTo>
                    <a:pt x="49586" y="30398"/>
                  </a:lnTo>
                  <a:lnTo>
                    <a:pt x="48939" y="30829"/>
                  </a:lnTo>
                  <a:lnTo>
                    <a:pt x="48939" y="30829"/>
                  </a:lnTo>
                  <a:lnTo>
                    <a:pt x="48508" y="31045"/>
                  </a:lnTo>
                  <a:lnTo>
                    <a:pt x="48292" y="30829"/>
                  </a:lnTo>
                  <a:lnTo>
                    <a:pt x="48292" y="30829"/>
                  </a:lnTo>
                  <a:lnTo>
                    <a:pt x="48076" y="30614"/>
                  </a:lnTo>
                  <a:lnTo>
                    <a:pt x="47861" y="30614"/>
                  </a:lnTo>
                  <a:lnTo>
                    <a:pt x="47861" y="30614"/>
                  </a:lnTo>
                  <a:lnTo>
                    <a:pt x="47214" y="30829"/>
                  </a:lnTo>
                  <a:lnTo>
                    <a:pt x="46998" y="31260"/>
                  </a:lnTo>
                  <a:lnTo>
                    <a:pt x="46998" y="31260"/>
                  </a:lnTo>
                  <a:lnTo>
                    <a:pt x="46567" y="31476"/>
                  </a:lnTo>
                  <a:lnTo>
                    <a:pt x="46352" y="31692"/>
                  </a:lnTo>
                  <a:lnTo>
                    <a:pt x="45921" y="31692"/>
                  </a:lnTo>
                  <a:lnTo>
                    <a:pt x="45921" y="31692"/>
                  </a:lnTo>
                  <a:lnTo>
                    <a:pt x="46136" y="30182"/>
                  </a:lnTo>
                  <a:lnTo>
                    <a:pt x="46352" y="28458"/>
                  </a:lnTo>
                  <a:lnTo>
                    <a:pt x="46998" y="26733"/>
                  </a:lnTo>
                  <a:lnTo>
                    <a:pt x="47430" y="26086"/>
                  </a:lnTo>
                  <a:lnTo>
                    <a:pt x="48076" y="25440"/>
                  </a:lnTo>
                  <a:close/>
                  <a:moveTo>
                    <a:pt x="34710" y="14445"/>
                  </a:moveTo>
                  <a:lnTo>
                    <a:pt x="34710" y="14445"/>
                  </a:lnTo>
                  <a:lnTo>
                    <a:pt x="34710" y="14014"/>
                  </a:lnTo>
                  <a:lnTo>
                    <a:pt x="34494" y="13798"/>
                  </a:lnTo>
                  <a:lnTo>
                    <a:pt x="34279" y="13582"/>
                  </a:lnTo>
                  <a:lnTo>
                    <a:pt x="34279" y="13151"/>
                  </a:lnTo>
                  <a:lnTo>
                    <a:pt x="34279" y="13151"/>
                  </a:lnTo>
                  <a:lnTo>
                    <a:pt x="34926" y="12720"/>
                  </a:lnTo>
                  <a:lnTo>
                    <a:pt x="35357" y="12289"/>
                  </a:lnTo>
                  <a:lnTo>
                    <a:pt x="35788" y="12073"/>
                  </a:lnTo>
                  <a:lnTo>
                    <a:pt x="36219" y="11426"/>
                  </a:lnTo>
                  <a:lnTo>
                    <a:pt x="36219" y="11426"/>
                  </a:lnTo>
                  <a:lnTo>
                    <a:pt x="36004" y="10995"/>
                  </a:lnTo>
                  <a:lnTo>
                    <a:pt x="35572" y="10780"/>
                  </a:lnTo>
                  <a:lnTo>
                    <a:pt x="35141" y="10564"/>
                  </a:lnTo>
                  <a:lnTo>
                    <a:pt x="34926" y="10133"/>
                  </a:lnTo>
                  <a:lnTo>
                    <a:pt x="34926" y="10133"/>
                  </a:lnTo>
                  <a:lnTo>
                    <a:pt x="34926" y="9271"/>
                  </a:lnTo>
                  <a:lnTo>
                    <a:pt x="35357" y="8624"/>
                  </a:lnTo>
                  <a:lnTo>
                    <a:pt x="35788" y="8193"/>
                  </a:lnTo>
                  <a:lnTo>
                    <a:pt x="36435" y="7762"/>
                  </a:lnTo>
                  <a:lnTo>
                    <a:pt x="37728" y="7115"/>
                  </a:lnTo>
                  <a:lnTo>
                    <a:pt x="38159" y="6684"/>
                  </a:lnTo>
                  <a:lnTo>
                    <a:pt x="38375" y="5821"/>
                  </a:lnTo>
                  <a:lnTo>
                    <a:pt x="38375" y="5821"/>
                  </a:lnTo>
                  <a:lnTo>
                    <a:pt x="39453" y="5606"/>
                  </a:lnTo>
                  <a:lnTo>
                    <a:pt x="40100" y="5821"/>
                  </a:lnTo>
                  <a:lnTo>
                    <a:pt x="40315" y="6037"/>
                  </a:lnTo>
                  <a:lnTo>
                    <a:pt x="40315" y="6037"/>
                  </a:lnTo>
                  <a:lnTo>
                    <a:pt x="40315" y="6684"/>
                  </a:lnTo>
                  <a:lnTo>
                    <a:pt x="39884" y="6899"/>
                  </a:lnTo>
                  <a:lnTo>
                    <a:pt x="39237" y="7330"/>
                  </a:lnTo>
                  <a:lnTo>
                    <a:pt x="38375" y="7762"/>
                  </a:lnTo>
                  <a:lnTo>
                    <a:pt x="38159" y="7977"/>
                  </a:lnTo>
                  <a:lnTo>
                    <a:pt x="37944" y="8408"/>
                  </a:lnTo>
                  <a:lnTo>
                    <a:pt x="37944" y="8408"/>
                  </a:lnTo>
                  <a:lnTo>
                    <a:pt x="37728" y="9486"/>
                  </a:lnTo>
                  <a:lnTo>
                    <a:pt x="37944" y="10133"/>
                  </a:lnTo>
                  <a:lnTo>
                    <a:pt x="38375" y="10780"/>
                  </a:lnTo>
                  <a:lnTo>
                    <a:pt x="38806" y="10995"/>
                  </a:lnTo>
                  <a:lnTo>
                    <a:pt x="39237" y="11211"/>
                  </a:lnTo>
                  <a:lnTo>
                    <a:pt x="39884" y="11211"/>
                  </a:lnTo>
                  <a:lnTo>
                    <a:pt x="41393" y="11211"/>
                  </a:lnTo>
                  <a:lnTo>
                    <a:pt x="41393" y="11211"/>
                  </a:lnTo>
                  <a:lnTo>
                    <a:pt x="42902" y="10995"/>
                  </a:lnTo>
                  <a:lnTo>
                    <a:pt x="43765" y="11211"/>
                  </a:lnTo>
                  <a:lnTo>
                    <a:pt x="44411" y="11426"/>
                  </a:lnTo>
                  <a:lnTo>
                    <a:pt x="44411" y="11426"/>
                  </a:lnTo>
                  <a:lnTo>
                    <a:pt x="42902" y="11642"/>
                  </a:lnTo>
                  <a:lnTo>
                    <a:pt x="41178" y="11642"/>
                  </a:lnTo>
                  <a:lnTo>
                    <a:pt x="39884" y="12073"/>
                  </a:lnTo>
                  <a:lnTo>
                    <a:pt x="39453" y="12289"/>
                  </a:lnTo>
                  <a:lnTo>
                    <a:pt x="39022" y="12936"/>
                  </a:lnTo>
                  <a:lnTo>
                    <a:pt x="39022" y="12936"/>
                  </a:lnTo>
                  <a:lnTo>
                    <a:pt x="39237" y="12936"/>
                  </a:lnTo>
                  <a:lnTo>
                    <a:pt x="39884" y="12936"/>
                  </a:lnTo>
                  <a:lnTo>
                    <a:pt x="39884" y="12936"/>
                  </a:lnTo>
                  <a:lnTo>
                    <a:pt x="40315" y="12936"/>
                  </a:lnTo>
                  <a:lnTo>
                    <a:pt x="40746" y="12936"/>
                  </a:lnTo>
                  <a:lnTo>
                    <a:pt x="40962" y="13151"/>
                  </a:lnTo>
                  <a:lnTo>
                    <a:pt x="40962" y="13798"/>
                  </a:lnTo>
                  <a:lnTo>
                    <a:pt x="40962" y="13798"/>
                  </a:lnTo>
                  <a:lnTo>
                    <a:pt x="40531" y="14014"/>
                  </a:lnTo>
                  <a:lnTo>
                    <a:pt x="40315" y="14014"/>
                  </a:lnTo>
                  <a:lnTo>
                    <a:pt x="39884" y="13798"/>
                  </a:lnTo>
                  <a:lnTo>
                    <a:pt x="39884" y="13798"/>
                  </a:lnTo>
                  <a:lnTo>
                    <a:pt x="39453" y="13582"/>
                  </a:lnTo>
                  <a:lnTo>
                    <a:pt x="39022" y="13582"/>
                  </a:lnTo>
                  <a:lnTo>
                    <a:pt x="39022" y="13582"/>
                  </a:lnTo>
                  <a:lnTo>
                    <a:pt x="38591" y="14014"/>
                  </a:lnTo>
                  <a:lnTo>
                    <a:pt x="38159" y="14445"/>
                  </a:lnTo>
                  <a:lnTo>
                    <a:pt x="38159" y="15307"/>
                  </a:lnTo>
                  <a:lnTo>
                    <a:pt x="38159" y="16169"/>
                  </a:lnTo>
                  <a:lnTo>
                    <a:pt x="38159" y="16169"/>
                  </a:lnTo>
                  <a:lnTo>
                    <a:pt x="37513" y="16385"/>
                  </a:lnTo>
                  <a:lnTo>
                    <a:pt x="36866" y="16601"/>
                  </a:lnTo>
                  <a:lnTo>
                    <a:pt x="35788" y="16601"/>
                  </a:lnTo>
                  <a:lnTo>
                    <a:pt x="35788" y="16601"/>
                  </a:lnTo>
                  <a:lnTo>
                    <a:pt x="34279" y="16601"/>
                  </a:lnTo>
                  <a:lnTo>
                    <a:pt x="33632" y="16816"/>
                  </a:lnTo>
                  <a:lnTo>
                    <a:pt x="32985" y="17247"/>
                  </a:lnTo>
                  <a:lnTo>
                    <a:pt x="32985" y="17247"/>
                  </a:lnTo>
                  <a:lnTo>
                    <a:pt x="32554" y="17032"/>
                  </a:lnTo>
                  <a:lnTo>
                    <a:pt x="32123" y="16816"/>
                  </a:lnTo>
                  <a:lnTo>
                    <a:pt x="31045" y="17032"/>
                  </a:lnTo>
                  <a:lnTo>
                    <a:pt x="31045" y="17032"/>
                  </a:lnTo>
                  <a:lnTo>
                    <a:pt x="29752" y="17032"/>
                  </a:lnTo>
                  <a:lnTo>
                    <a:pt x="29320" y="16816"/>
                  </a:lnTo>
                  <a:lnTo>
                    <a:pt x="29105" y="16385"/>
                  </a:lnTo>
                  <a:lnTo>
                    <a:pt x="29105" y="16385"/>
                  </a:lnTo>
                  <a:lnTo>
                    <a:pt x="30614" y="16169"/>
                  </a:lnTo>
                  <a:lnTo>
                    <a:pt x="32123" y="15738"/>
                  </a:lnTo>
                  <a:lnTo>
                    <a:pt x="34710" y="14445"/>
                  </a:lnTo>
                  <a:close/>
                  <a:moveTo>
                    <a:pt x="50232" y="41177"/>
                  </a:moveTo>
                  <a:lnTo>
                    <a:pt x="50232" y="41177"/>
                  </a:lnTo>
                  <a:lnTo>
                    <a:pt x="49586" y="41177"/>
                  </a:lnTo>
                  <a:lnTo>
                    <a:pt x="49154" y="41393"/>
                  </a:lnTo>
                  <a:lnTo>
                    <a:pt x="48723" y="41609"/>
                  </a:lnTo>
                  <a:lnTo>
                    <a:pt x="48292" y="41824"/>
                  </a:lnTo>
                  <a:lnTo>
                    <a:pt x="48292" y="41824"/>
                  </a:lnTo>
                  <a:lnTo>
                    <a:pt x="47214" y="41824"/>
                  </a:lnTo>
                  <a:lnTo>
                    <a:pt x="46352" y="41609"/>
                  </a:lnTo>
                  <a:lnTo>
                    <a:pt x="44411" y="40746"/>
                  </a:lnTo>
                  <a:lnTo>
                    <a:pt x="44411" y="40746"/>
                  </a:lnTo>
                  <a:lnTo>
                    <a:pt x="42902" y="40315"/>
                  </a:lnTo>
                  <a:lnTo>
                    <a:pt x="41609" y="39884"/>
                  </a:lnTo>
                  <a:lnTo>
                    <a:pt x="40315" y="39884"/>
                  </a:lnTo>
                  <a:lnTo>
                    <a:pt x="38806" y="40099"/>
                  </a:lnTo>
                  <a:lnTo>
                    <a:pt x="38806" y="40099"/>
                  </a:lnTo>
                  <a:lnTo>
                    <a:pt x="38591" y="40746"/>
                  </a:lnTo>
                  <a:lnTo>
                    <a:pt x="38591" y="41393"/>
                  </a:lnTo>
                  <a:lnTo>
                    <a:pt x="38591" y="42040"/>
                  </a:lnTo>
                  <a:lnTo>
                    <a:pt x="38375" y="42471"/>
                  </a:lnTo>
                  <a:lnTo>
                    <a:pt x="38375" y="42471"/>
                  </a:lnTo>
                  <a:lnTo>
                    <a:pt x="35788" y="41609"/>
                  </a:lnTo>
                  <a:lnTo>
                    <a:pt x="33632" y="40531"/>
                  </a:lnTo>
                  <a:lnTo>
                    <a:pt x="31261" y="39668"/>
                  </a:lnTo>
                  <a:lnTo>
                    <a:pt x="28889" y="38806"/>
                  </a:lnTo>
                  <a:lnTo>
                    <a:pt x="28889" y="38806"/>
                  </a:lnTo>
                  <a:lnTo>
                    <a:pt x="29105" y="37944"/>
                  </a:lnTo>
                  <a:lnTo>
                    <a:pt x="29320" y="36866"/>
                  </a:lnTo>
                  <a:lnTo>
                    <a:pt x="29320" y="36003"/>
                  </a:lnTo>
                  <a:lnTo>
                    <a:pt x="28889" y="35141"/>
                  </a:lnTo>
                  <a:lnTo>
                    <a:pt x="28889" y="35141"/>
                  </a:lnTo>
                  <a:lnTo>
                    <a:pt x="25224" y="35357"/>
                  </a:lnTo>
                  <a:lnTo>
                    <a:pt x="21775" y="35357"/>
                  </a:lnTo>
                  <a:lnTo>
                    <a:pt x="21775" y="35357"/>
                  </a:lnTo>
                  <a:lnTo>
                    <a:pt x="21128" y="35357"/>
                  </a:lnTo>
                  <a:lnTo>
                    <a:pt x="20481" y="35572"/>
                  </a:lnTo>
                  <a:lnTo>
                    <a:pt x="19188" y="36003"/>
                  </a:lnTo>
                  <a:lnTo>
                    <a:pt x="18110" y="36650"/>
                  </a:lnTo>
                  <a:lnTo>
                    <a:pt x="16816" y="37081"/>
                  </a:lnTo>
                  <a:lnTo>
                    <a:pt x="16816" y="37081"/>
                  </a:lnTo>
                  <a:lnTo>
                    <a:pt x="15954" y="37297"/>
                  </a:lnTo>
                  <a:lnTo>
                    <a:pt x="15092" y="37297"/>
                  </a:lnTo>
                  <a:lnTo>
                    <a:pt x="14014" y="37081"/>
                  </a:lnTo>
                  <a:lnTo>
                    <a:pt x="13583" y="36866"/>
                  </a:lnTo>
                  <a:lnTo>
                    <a:pt x="13367" y="36434"/>
                  </a:lnTo>
                  <a:lnTo>
                    <a:pt x="13367" y="36434"/>
                  </a:lnTo>
                  <a:lnTo>
                    <a:pt x="13798" y="36219"/>
                  </a:lnTo>
                  <a:lnTo>
                    <a:pt x="14661" y="35788"/>
                  </a:lnTo>
                  <a:lnTo>
                    <a:pt x="16170" y="35357"/>
                  </a:lnTo>
                  <a:lnTo>
                    <a:pt x="17463" y="34925"/>
                  </a:lnTo>
                  <a:lnTo>
                    <a:pt x="18110" y="34710"/>
                  </a:lnTo>
                  <a:lnTo>
                    <a:pt x="18541" y="34063"/>
                  </a:lnTo>
                  <a:lnTo>
                    <a:pt x="18541" y="34063"/>
                  </a:lnTo>
                  <a:lnTo>
                    <a:pt x="18541" y="33201"/>
                  </a:lnTo>
                  <a:lnTo>
                    <a:pt x="18972" y="32338"/>
                  </a:lnTo>
                  <a:lnTo>
                    <a:pt x="19403" y="31692"/>
                  </a:lnTo>
                  <a:lnTo>
                    <a:pt x="20050" y="31260"/>
                  </a:lnTo>
                  <a:lnTo>
                    <a:pt x="21559" y="30182"/>
                  </a:lnTo>
                  <a:lnTo>
                    <a:pt x="21991" y="29536"/>
                  </a:lnTo>
                  <a:lnTo>
                    <a:pt x="22422" y="28673"/>
                  </a:lnTo>
                  <a:lnTo>
                    <a:pt x="22422" y="28673"/>
                  </a:lnTo>
                  <a:lnTo>
                    <a:pt x="23931" y="28889"/>
                  </a:lnTo>
                  <a:lnTo>
                    <a:pt x="25224" y="28673"/>
                  </a:lnTo>
                  <a:lnTo>
                    <a:pt x="26302" y="28242"/>
                  </a:lnTo>
                  <a:lnTo>
                    <a:pt x="27380" y="27380"/>
                  </a:lnTo>
                  <a:lnTo>
                    <a:pt x="27380" y="27380"/>
                  </a:lnTo>
                  <a:lnTo>
                    <a:pt x="28243" y="28242"/>
                  </a:lnTo>
                  <a:lnTo>
                    <a:pt x="28889" y="28889"/>
                  </a:lnTo>
                  <a:lnTo>
                    <a:pt x="30830" y="30182"/>
                  </a:lnTo>
                  <a:lnTo>
                    <a:pt x="32770" y="31476"/>
                  </a:lnTo>
                  <a:lnTo>
                    <a:pt x="34279" y="32770"/>
                  </a:lnTo>
                  <a:lnTo>
                    <a:pt x="34279" y="32770"/>
                  </a:lnTo>
                  <a:lnTo>
                    <a:pt x="34494" y="33201"/>
                  </a:lnTo>
                  <a:lnTo>
                    <a:pt x="34279" y="33632"/>
                  </a:lnTo>
                  <a:lnTo>
                    <a:pt x="34063" y="34063"/>
                  </a:lnTo>
                  <a:lnTo>
                    <a:pt x="34063" y="34063"/>
                  </a:lnTo>
                  <a:lnTo>
                    <a:pt x="34494" y="34063"/>
                  </a:lnTo>
                  <a:lnTo>
                    <a:pt x="34926" y="34063"/>
                  </a:lnTo>
                  <a:lnTo>
                    <a:pt x="35357" y="33416"/>
                  </a:lnTo>
                  <a:lnTo>
                    <a:pt x="35357" y="32770"/>
                  </a:lnTo>
                  <a:lnTo>
                    <a:pt x="35357" y="32554"/>
                  </a:lnTo>
                  <a:lnTo>
                    <a:pt x="35141" y="32338"/>
                  </a:lnTo>
                  <a:lnTo>
                    <a:pt x="35141" y="32338"/>
                  </a:lnTo>
                  <a:lnTo>
                    <a:pt x="35141" y="32123"/>
                  </a:lnTo>
                  <a:lnTo>
                    <a:pt x="35357" y="31907"/>
                  </a:lnTo>
                  <a:lnTo>
                    <a:pt x="36219" y="31907"/>
                  </a:lnTo>
                  <a:lnTo>
                    <a:pt x="36219" y="31907"/>
                  </a:lnTo>
                  <a:lnTo>
                    <a:pt x="36435" y="31907"/>
                  </a:lnTo>
                  <a:lnTo>
                    <a:pt x="36435" y="31907"/>
                  </a:lnTo>
                  <a:lnTo>
                    <a:pt x="35788" y="31260"/>
                  </a:lnTo>
                  <a:lnTo>
                    <a:pt x="34926" y="30614"/>
                  </a:lnTo>
                  <a:lnTo>
                    <a:pt x="33201" y="29536"/>
                  </a:lnTo>
                  <a:lnTo>
                    <a:pt x="32554" y="29105"/>
                  </a:lnTo>
                  <a:lnTo>
                    <a:pt x="31692" y="28458"/>
                  </a:lnTo>
                  <a:lnTo>
                    <a:pt x="31261" y="27595"/>
                  </a:lnTo>
                  <a:lnTo>
                    <a:pt x="30830" y="26518"/>
                  </a:lnTo>
                  <a:lnTo>
                    <a:pt x="30830" y="26518"/>
                  </a:lnTo>
                  <a:lnTo>
                    <a:pt x="31692" y="26733"/>
                  </a:lnTo>
                  <a:lnTo>
                    <a:pt x="32554" y="26949"/>
                  </a:lnTo>
                  <a:lnTo>
                    <a:pt x="34279" y="28242"/>
                  </a:lnTo>
                  <a:lnTo>
                    <a:pt x="35788" y="29320"/>
                  </a:lnTo>
                  <a:lnTo>
                    <a:pt x="36650" y="29751"/>
                  </a:lnTo>
                  <a:lnTo>
                    <a:pt x="37513" y="30182"/>
                  </a:lnTo>
                  <a:lnTo>
                    <a:pt x="37513" y="30182"/>
                  </a:lnTo>
                  <a:lnTo>
                    <a:pt x="37728" y="31260"/>
                  </a:lnTo>
                  <a:lnTo>
                    <a:pt x="37944" y="31907"/>
                  </a:lnTo>
                  <a:lnTo>
                    <a:pt x="38806" y="33201"/>
                  </a:lnTo>
                  <a:lnTo>
                    <a:pt x="39669" y="34494"/>
                  </a:lnTo>
                  <a:lnTo>
                    <a:pt x="40100" y="35141"/>
                  </a:lnTo>
                  <a:lnTo>
                    <a:pt x="40315" y="35788"/>
                  </a:lnTo>
                  <a:lnTo>
                    <a:pt x="40315" y="35788"/>
                  </a:lnTo>
                  <a:lnTo>
                    <a:pt x="41178" y="35788"/>
                  </a:lnTo>
                  <a:lnTo>
                    <a:pt x="41178" y="35788"/>
                  </a:lnTo>
                  <a:lnTo>
                    <a:pt x="41609" y="35357"/>
                  </a:lnTo>
                  <a:lnTo>
                    <a:pt x="41824" y="34925"/>
                  </a:lnTo>
                  <a:lnTo>
                    <a:pt x="42256" y="34710"/>
                  </a:lnTo>
                  <a:lnTo>
                    <a:pt x="42687" y="34494"/>
                  </a:lnTo>
                  <a:lnTo>
                    <a:pt x="42687" y="34494"/>
                  </a:lnTo>
                  <a:lnTo>
                    <a:pt x="42687" y="33847"/>
                  </a:lnTo>
                  <a:lnTo>
                    <a:pt x="42471" y="33632"/>
                  </a:lnTo>
                  <a:lnTo>
                    <a:pt x="42040" y="33201"/>
                  </a:lnTo>
                  <a:lnTo>
                    <a:pt x="41393" y="32770"/>
                  </a:lnTo>
                  <a:lnTo>
                    <a:pt x="41393" y="32554"/>
                  </a:lnTo>
                  <a:lnTo>
                    <a:pt x="41393" y="32123"/>
                  </a:lnTo>
                  <a:lnTo>
                    <a:pt x="41393" y="32123"/>
                  </a:lnTo>
                  <a:lnTo>
                    <a:pt x="42040" y="31907"/>
                  </a:lnTo>
                  <a:lnTo>
                    <a:pt x="42471" y="31692"/>
                  </a:lnTo>
                  <a:lnTo>
                    <a:pt x="42471" y="31692"/>
                  </a:lnTo>
                  <a:lnTo>
                    <a:pt x="43118" y="31260"/>
                  </a:lnTo>
                  <a:lnTo>
                    <a:pt x="43334" y="31260"/>
                  </a:lnTo>
                  <a:lnTo>
                    <a:pt x="43549" y="31476"/>
                  </a:lnTo>
                  <a:lnTo>
                    <a:pt x="43549" y="31476"/>
                  </a:lnTo>
                  <a:lnTo>
                    <a:pt x="44196" y="32123"/>
                  </a:lnTo>
                  <a:lnTo>
                    <a:pt x="44411" y="32985"/>
                  </a:lnTo>
                  <a:lnTo>
                    <a:pt x="45274" y="34494"/>
                  </a:lnTo>
                  <a:lnTo>
                    <a:pt x="45705" y="35141"/>
                  </a:lnTo>
                  <a:lnTo>
                    <a:pt x="46136" y="35788"/>
                  </a:lnTo>
                  <a:lnTo>
                    <a:pt x="46998" y="36219"/>
                  </a:lnTo>
                  <a:lnTo>
                    <a:pt x="48076" y="36219"/>
                  </a:lnTo>
                  <a:lnTo>
                    <a:pt x="48076" y="36219"/>
                  </a:lnTo>
                  <a:lnTo>
                    <a:pt x="48723" y="36219"/>
                  </a:lnTo>
                  <a:lnTo>
                    <a:pt x="48939" y="36003"/>
                  </a:lnTo>
                  <a:lnTo>
                    <a:pt x="48939" y="36003"/>
                  </a:lnTo>
                  <a:lnTo>
                    <a:pt x="49370" y="35572"/>
                  </a:lnTo>
                  <a:lnTo>
                    <a:pt x="49801" y="35572"/>
                  </a:lnTo>
                  <a:lnTo>
                    <a:pt x="49801" y="35572"/>
                  </a:lnTo>
                  <a:lnTo>
                    <a:pt x="50448" y="36003"/>
                  </a:lnTo>
                  <a:lnTo>
                    <a:pt x="51310" y="36434"/>
                  </a:lnTo>
                  <a:lnTo>
                    <a:pt x="51310" y="36434"/>
                  </a:lnTo>
                  <a:lnTo>
                    <a:pt x="51957" y="36219"/>
                  </a:lnTo>
                  <a:lnTo>
                    <a:pt x="52604" y="36003"/>
                  </a:lnTo>
                  <a:lnTo>
                    <a:pt x="53250" y="35788"/>
                  </a:lnTo>
                  <a:lnTo>
                    <a:pt x="54113" y="35788"/>
                  </a:lnTo>
                  <a:lnTo>
                    <a:pt x="54113" y="35788"/>
                  </a:lnTo>
                  <a:lnTo>
                    <a:pt x="54328" y="36434"/>
                  </a:lnTo>
                  <a:lnTo>
                    <a:pt x="54544" y="37297"/>
                  </a:lnTo>
                  <a:lnTo>
                    <a:pt x="54328" y="38806"/>
                  </a:lnTo>
                  <a:lnTo>
                    <a:pt x="53682" y="40315"/>
                  </a:lnTo>
                  <a:lnTo>
                    <a:pt x="53035" y="41609"/>
                  </a:lnTo>
                  <a:lnTo>
                    <a:pt x="53035" y="41609"/>
                  </a:lnTo>
                  <a:lnTo>
                    <a:pt x="52604" y="41609"/>
                  </a:lnTo>
                  <a:lnTo>
                    <a:pt x="52173" y="41609"/>
                  </a:lnTo>
                  <a:lnTo>
                    <a:pt x="51526" y="41393"/>
                  </a:lnTo>
                  <a:lnTo>
                    <a:pt x="51526" y="41393"/>
                  </a:lnTo>
                  <a:lnTo>
                    <a:pt x="50879" y="41177"/>
                  </a:lnTo>
                  <a:lnTo>
                    <a:pt x="50232" y="41177"/>
                  </a:lnTo>
                  <a:close/>
                  <a:moveTo>
                    <a:pt x="57131" y="54328"/>
                  </a:moveTo>
                  <a:lnTo>
                    <a:pt x="57131" y="54328"/>
                  </a:lnTo>
                  <a:lnTo>
                    <a:pt x="56915" y="52819"/>
                  </a:lnTo>
                  <a:lnTo>
                    <a:pt x="56484" y="51741"/>
                  </a:lnTo>
                  <a:lnTo>
                    <a:pt x="55837" y="50448"/>
                  </a:lnTo>
                  <a:lnTo>
                    <a:pt x="55191" y="49585"/>
                  </a:lnTo>
                  <a:lnTo>
                    <a:pt x="53897" y="47429"/>
                  </a:lnTo>
                  <a:lnTo>
                    <a:pt x="53466" y="46351"/>
                  </a:lnTo>
                  <a:lnTo>
                    <a:pt x="53035" y="45274"/>
                  </a:lnTo>
                  <a:lnTo>
                    <a:pt x="53035" y="45274"/>
                  </a:lnTo>
                  <a:lnTo>
                    <a:pt x="54328" y="45274"/>
                  </a:lnTo>
                  <a:lnTo>
                    <a:pt x="54328" y="45274"/>
                  </a:lnTo>
                  <a:lnTo>
                    <a:pt x="56700" y="48292"/>
                  </a:lnTo>
                  <a:lnTo>
                    <a:pt x="57778" y="49801"/>
                  </a:lnTo>
                  <a:lnTo>
                    <a:pt x="58425" y="51741"/>
                  </a:lnTo>
                  <a:lnTo>
                    <a:pt x="58425" y="51741"/>
                  </a:lnTo>
                  <a:lnTo>
                    <a:pt x="58856" y="52388"/>
                  </a:lnTo>
                  <a:lnTo>
                    <a:pt x="59502" y="53250"/>
                  </a:lnTo>
                  <a:lnTo>
                    <a:pt x="60796" y="54544"/>
                  </a:lnTo>
                  <a:lnTo>
                    <a:pt x="61443" y="55406"/>
                  </a:lnTo>
                  <a:lnTo>
                    <a:pt x="61874" y="56053"/>
                  </a:lnTo>
                  <a:lnTo>
                    <a:pt x="62089" y="56700"/>
                  </a:lnTo>
                  <a:lnTo>
                    <a:pt x="61874" y="57562"/>
                  </a:lnTo>
                  <a:lnTo>
                    <a:pt x="61874" y="57562"/>
                  </a:lnTo>
                  <a:lnTo>
                    <a:pt x="62521" y="58209"/>
                  </a:lnTo>
                  <a:lnTo>
                    <a:pt x="63167" y="59287"/>
                  </a:lnTo>
                  <a:lnTo>
                    <a:pt x="63814" y="61443"/>
                  </a:lnTo>
                  <a:lnTo>
                    <a:pt x="63814" y="61443"/>
                  </a:lnTo>
                  <a:lnTo>
                    <a:pt x="62736" y="60796"/>
                  </a:lnTo>
                  <a:lnTo>
                    <a:pt x="61658" y="60149"/>
                  </a:lnTo>
                  <a:lnTo>
                    <a:pt x="59934" y="58209"/>
                  </a:lnTo>
                  <a:lnTo>
                    <a:pt x="57131" y="54328"/>
                  </a:lnTo>
                  <a:close/>
                  <a:moveTo>
                    <a:pt x="71791" y="35357"/>
                  </a:moveTo>
                  <a:lnTo>
                    <a:pt x="71791" y="35357"/>
                  </a:lnTo>
                  <a:lnTo>
                    <a:pt x="71144" y="35572"/>
                  </a:lnTo>
                  <a:lnTo>
                    <a:pt x="70497" y="35788"/>
                  </a:lnTo>
                  <a:lnTo>
                    <a:pt x="69851" y="35572"/>
                  </a:lnTo>
                  <a:lnTo>
                    <a:pt x="69204" y="35357"/>
                  </a:lnTo>
                  <a:lnTo>
                    <a:pt x="67910" y="34710"/>
                  </a:lnTo>
                  <a:lnTo>
                    <a:pt x="67048" y="33847"/>
                  </a:lnTo>
                  <a:lnTo>
                    <a:pt x="67048" y="33847"/>
                  </a:lnTo>
                  <a:lnTo>
                    <a:pt x="67264" y="32770"/>
                  </a:lnTo>
                  <a:lnTo>
                    <a:pt x="67479" y="32338"/>
                  </a:lnTo>
                  <a:lnTo>
                    <a:pt x="67695" y="32123"/>
                  </a:lnTo>
                  <a:lnTo>
                    <a:pt x="67695" y="32123"/>
                  </a:lnTo>
                  <a:lnTo>
                    <a:pt x="66832" y="30829"/>
                  </a:lnTo>
                  <a:lnTo>
                    <a:pt x="65754" y="29751"/>
                  </a:lnTo>
                  <a:lnTo>
                    <a:pt x="64892" y="28673"/>
                  </a:lnTo>
                  <a:lnTo>
                    <a:pt x="64030" y="27164"/>
                  </a:lnTo>
                  <a:lnTo>
                    <a:pt x="64030" y="27164"/>
                  </a:lnTo>
                  <a:lnTo>
                    <a:pt x="64892" y="26086"/>
                  </a:lnTo>
                  <a:lnTo>
                    <a:pt x="65970" y="25440"/>
                  </a:lnTo>
                  <a:lnTo>
                    <a:pt x="67264" y="25008"/>
                  </a:lnTo>
                  <a:lnTo>
                    <a:pt x="69204" y="24793"/>
                  </a:lnTo>
                  <a:lnTo>
                    <a:pt x="69204" y="24793"/>
                  </a:lnTo>
                  <a:lnTo>
                    <a:pt x="69204" y="25440"/>
                  </a:lnTo>
                  <a:lnTo>
                    <a:pt x="69419" y="25871"/>
                  </a:lnTo>
                  <a:lnTo>
                    <a:pt x="69419" y="26302"/>
                  </a:lnTo>
                  <a:lnTo>
                    <a:pt x="69419" y="26302"/>
                  </a:lnTo>
                  <a:lnTo>
                    <a:pt x="68557" y="26302"/>
                  </a:lnTo>
                  <a:lnTo>
                    <a:pt x="68126" y="26518"/>
                  </a:lnTo>
                  <a:lnTo>
                    <a:pt x="67695" y="26733"/>
                  </a:lnTo>
                  <a:lnTo>
                    <a:pt x="67264" y="27164"/>
                  </a:lnTo>
                  <a:lnTo>
                    <a:pt x="67264" y="27164"/>
                  </a:lnTo>
                  <a:lnTo>
                    <a:pt x="68126" y="28458"/>
                  </a:lnTo>
                  <a:lnTo>
                    <a:pt x="69204" y="29536"/>
                  </a:lnTo>
                  <a:lnTo>
                    <a:pt x="70497" y="30182"/>
                  </a:lnTo>
                  <a:lnTo>
                    <a:pt x="71575" y="30829"/>
                  </a:lnTo>
                  <a:lnTo>
                    <a:pt x="71575" y="30829"/>
                  </a:lnTo>
                  <a:lnTo>
                    <a:pt x="71791" y="31260"/>
                  </a:lnTo>
                  <a:lnTo>
                    <a:pt x="71575" y="31260"/>
                  </a:lnTo>
                  <a:lnTo>
                    <a:pt x="70929" y="31476"/>
                  </a:lnTo>
                  <a:lnTo>
                    <a:pt x="70929" y="31476"/>
                  </a:lnTo>
                  <a:lnTo>
                    <a:pt x="70497" y="31476"/>
                  </a:lnTo>
                  <a:lnTo>
                    <a:pt x="70497" y="31476"/>
                  </a:lnTo>
                  <a:lnTo>
                    <a:pt x="70713" y="31907"/>
                  </a:lnTo>
                  <a:lnTo>
                    <a:pt x="70929" y="32338"/>
                  </a:lnTo>
                  <a:lnTo>
                    <a:pt x="71575" y="33416"/>
                  </a:lnTo>
                  <a:lnTo>
                    <a:pt x="72006" y="34279"/>
                  </a:lnTo>
                  <a:lnTo>
                    <a:pt x="72006" y="34710"/>
                  </a:lnTo>
                  <a:lnTo>
                    <a:pt x="71791" y="35357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2"/>
            <p:cNvSpPr/>
            <p:nvPr/>
          </p:nvSpPr>
          <p:spPr>
            <a:xfrm>
              <a:off x="3559350" y="1353775"/>
              <a:ext cx="2409200" cy="2829600"/>
            </a:xfrm>
            <a:custGeom>
              <a:rect b="b" l="l" r="r" t="t"/>
              <a:pathLst>
                <a:path extrusionOk="0" fill="none" h="113184" w="96368">
                  <a:moveTo>
                    <a:pt x="73731" y="2803"/>
                  </a:moveTo>
                  <a:lnTo>
                    <a:pt x="73731" y="2803"/>
                  </a:lnTo>
                  <a:lnTo>
                    <a:pt x="70713" y="2156"/>
                  </a:lnTo>
                  <a:lnTo>
                    <a:pt x="67264" y="1725"/>
                  </a:lnTo>
                  <a:lnTo>
                    <a:pt x="67264" y="1725"/>
                  </a:lnTo>
                  <a:lnTo>
                    <a:pt x="67264" y="2156"/>
                  </a:lnTo>
                  <a:lnTo>
                    <a:pt x="67479" y="2372"/>
                  </a:lnTo>
                  <a:lnTo>
                    <a:pt x="67479" y="2803"/>
                  </a:lnTo>
                  <a:lnTo>
                    <a:pt x="67264" y="2803"/>
                  </a:lnTo>
                  <a:lnTo>
                    <a:pt x="67264" y="2803"/>
                  </a:lnTo>
                  <a:lnTo>
                    <a:pt x="64461" y="2803"/>
                  </a:lnTo>
                  <a:lnTo>
                    <a:pt x="61874" y="3019"/>
                  </a:lnTo>
                  <a:lnTo>
                    <a:pt x="59287" y="3665"/>
                  </a:lnTo>
                  <a:lnTo>
                    <a:pt x="56915" y="4528"/>
                  </a:lnTo>
                  <a:lnTo>
                    <a:pt x="56915" y="4528"/>
                  </a:lnTo>
                  <a:lnTo>
                    <a:pt x="56700" y="4312"/>
                  </a:lnTo>
                  <a:lnTo>
                    <a:pt x="56700" y="4097"/>
                  </a:lnTo>
                  <a:lnTo>
                    <a:pt x="56700" y="3665"/>
                  </a:lnTo>
                  <a:lnTo>
                    <a:pt x="56915" y="3234"/>
                  </a:lnTo>
                  <a:lnTo>
                    <a:pt x="56700" y="3234"/>
                  </a:lnTo>
                  <a:lnTo>
                    <a:pt x="56484" y="3019"/>
                  </a:lnTo>
                  <a:lnTo>
                    <a:pt x="56484" y="3019"/>
                  </a:lnTo>
                  <a:lnTo>
                    <a:pt x="55406" y="3019"/>
                  </a:lnTo>
                  <a:lnTo>
                    <a:pt x="55406" y="3019"/>
                  </a:lnTo>
                  <a:lnTo>
                    <a:pt x="55191" y="3450"/>
                  </a:lnTo>
                  <a:lnTo>
                    <a:pt x="55191" y="3665"/>
                  </a:lnTo>
                  <a:lnTo>
                    <a:pt x="55406" y="4097"/>
                  </a:lnTo>
                  <a:lnTo>
                    <a:pt x="55622" y="4528"/>
                  </a:lnTo>
                  <a:lnTo>
                    <a:pt x="55622" y="4743"/>
                  </a:lnTo>
                  <a:lnTo>
                    <a:pt x="55406" y="4959"/>
                  </a:lnTo>
                  <a:lnTo>
                    <a:pt x="55406" y="4959"/>
                  </a:lnTo>
                  <a:lnTo>
                    <a:pt x="54328" y="4959"/>
                  </a:lnTo>
                  <a:lnTo>
                    <a:pt x="53466" y="5174"/>
                  </a:lnTo>
                  <a:lnTo>
                    <a:pt x="52819" y="5821"/>
                  </a:lnTo>
                  <a:lnTo>
                    <a:pt x="52388" y="6684"/>
                  </a:lnTo>
                  <a:lnTo>
                    <a:pt x="52388" y="6684"/>
                  </a:lnTo>
                  <a:lnTo>
                    <a:pt x="51526" y="6468"/>
                  </a:lnTo>
                  <a:lnTo>
                    <a:pt x="50879" y="6252"/>
                  </a:lnTo>
                  <a:lnTo>
                    <a:pt x="50448" y="6468"/>
                  </a:lnTo>
                  <a:lnTo>
                    <a:pt x="50448" y="6468"/>
                  </a:lnTo>
                  <a:lnTo>
                    <a:pt x="50232" y="6684"/>
                  </a:lnTo>
                  <a:lnTo>
                    <a:pt x="50448" y="6684"/>
                  </a:lnTo>
                  <a:lnTo>
                    <a:pt x="50663" y="6899"/>
                  </a:lnTo>
                  <a:lnTo>
                    <a:pt x="51095" y="7115"/>
                  </a:lnTo>
                  <a:lnTo>
                    <a:pt x="50879" y="7330"/>
                  </a:lnTo>
                  <a:lnTo>
                    <a:pt x="50879" y="7330"/>
                  </a:lnTo>
                  <a:lnTo>
                    <a:pt x="49801" y="7115"/>
                  </a:lnTo>
                  <a:lnTo>
                    <a:pt x="49154" y="6684"/>
                  </a:lnTo>
                  <a:lnTo>
                    <a:pt x="48508" y="6037"/>
                  </a:lnTo>
                  <a:lnTo>
                    <a:pt x="48292" y="5174"/>
                  </a:lnTo>
                  <a:lnTo>
                    <a:pt x="48292" y="5174"/>
                  </a:lnTo>
                  <a:lnTo>
                    <a:pt x="49154" y="5174"/>
                  </a:lnTo>
                  <a:lnTo>
                    <a:pt x="50232" y="5390"/>
                  </a:lnTo>
                  <a:lnTo>
                    <a:pt x="50232" y="5390"/>
                  </a:lnTo>
                  <a:lnTo>
                    <a:pt x="51095" y="5390"/>
                  </a:lnTo>
                  <a:lnTo>
                    <a:pt x="51957" y="5390"/>
                  </a:lnTo>
                  <a:lnTo>
                    <a:pt x="52604" y="5174"/>
                  </a:lnTo>
                  <a:lnTo>
                    <a:pt x="53035" y="4528"/>
                  </a:lnTo>
                  <a:lnTo>
                    <a:pt x="53035" y="4528"/>
                  </a:lnTo>
                  <a:lnTo>
                    <a:pt x="52388" y="3665"/>
                  </a:lnTo>
                  <a:lnTo>
                    <a:pt x="51095" y="3019"/>
                  </a:lnTo>
                  <a:lnTo>
                    <a:pt x="49801" y="2803"/>
                  </a:lnTo>
                  <a:lnTo>
                    <a:pt x="48292" y="2372"/>
                  </a:lnTo>
                  <a:lnTo>
                    <a:pt x="45705" y="1941"/>
                  </a:lnTo>
                  <a:lnTo>
                    <a:pt x="44411" y="1509"/>
                  </a:lnTo>
                  <a:lnTo>
                    <a:pt x="43549" y="863"/>
                  </a:lnTo>
                  <a:lnTo>
                    <a:pt x="43549" y="863"/>
                  </a:lnTo>
                  <a:lnTo>
                    <a:pt x="42040" y="863"/>
                  </a:lnTo>
                  <a:lnTo>
                    <a:pt x="40531" y="863"/>
                  </a:lnTo>
                  <a:lnTo>
                    <a:pt x="37728" y="1294"/>
                  </a:lnTo>
                  <a:lnTo>
                    <a:pt x="32339" y="2587"/>
                  </a:lnTo>
                  <a:lnTo>
                    <a:pt x="32339" y="2587"/>
                  </a:lnTo>
                  <a:lnTo>
                    <a:pt x="32123" y="3450"/>
                  </a:lnTo>
                  <a:lnTo>
                    <a:pt x="31907" y="3881"/>
                  </a:lnTo>
                  <a:lnTo>
                    <a:pt x="30830" y="5174"/>
                  </a:lnTo>
                  <a:lnTo>
                    <a:pt x="29752" y="6252"/>
                  </a:lnTo>
                  <a:lnTo>
                    <a:pt x="28889" y="7546"/>
                  </a:lnTo>
                  <a:lnTo>
                    <a:pt x="28889" y="7546"/>
                  </a:lnTo>
                  <a:lnTo>
                    <a:pt x="27380" y="7762"/>
                  </a:lnTo>
                  <a:lnTo>
                    <a:pt x="26302" y="8193"/>
                  </a:lnTo>
                  <a:lnTo>
                    <a:pt x="25224" y="8839"/>
                  </a:lnTo>
                  <a:lnTo>
                    <a:pt x="24146" y="9486"/>
                  </a:lnTo>
                  <a:lnTo>
                    <a:pt x="24146" y="9486"/>
                  </a:lnTo>
                  <a:lnTo>
                    <a:pt x="24146" y="10780"/>
                  </a:lnTo>
                  <a:lnTo>
                    <a:pt x="24362" y="11858"/>
                  </a:lnTo>
                  <a:lnTo>
                    <a:pt x="24793" y="12504"/>
                  </a:lnTo>
                  <a:lnTo>
                    <a:pt x="25440" y="12936"/>
                  </a:lnTo>
                  <a:lnTo>
                    <a:pt x="26302" y="13151"/>
                  </a:lnTo>
                  <a:lnTo>
                    <a:pt x="27165" y="12936"/>
                  </a:lnTo>
                  <a:lnTo>
                    <a:pt x="28243" y="12720"/>
                  </a:lnTo>
                  <a:lnTo>
                    <a:pt x="29105" y="12073"/>
                  </a:lnTo>
                  <a:lnTo>
                    <a:pt x="29105" y="12073"/>
                  </a:lnTo>
                  <a:lnTo>
                    <a:pt x="29967" y="13367"/>
                  </a:lnTo>
                  <a:lnTo>
                    <a:pt x="30398" y="14014"/>
                  </a:lnTo>
                  <a:lnTo>
                    <a:pt x="30614" y="14876"/>
                  </a:lnTo>
                  <a:lnTo>
                    <a:pt x="30614" y="14876"/>
                  </a:lnTo>
                  <a:lnTo>
                    <a:pt x="29967" y="15307"/>
                  </a:lnTo>
                  <a:lnTo>
                    <a:pt x="29536" y="15307"/>
                  </a:lnTo>
                  <a:lnTo>
                    <a:pt x="29105" y="15307"/>
                  </a:lnTo>
                  <a:lnTo>
                    <a:pt x="29105" y="15307"/>
                  </a:lnTo>
                  <a:lnTo>
                    <a:pt x="29105" y="14445"/>
                  </a:lnTo>
                  <a:lnTo>
                    <a:pt x="28889" y="14014"/>
                  </a:lnTo>
                  <a:lnTo>
                    <a:pt x="28889" y="13798"/>
                  </a:lnTo>
                  <a:lnTo>
                    <a:pt x="28889" y="13798"/>
                  </a:lnTo>
                  <a:lnTo>
                    <a:pt x="28027" y="13798"/>
                  </a:lnTo>
                  <a:lnTo>
                    <a:pt x="27596" y="14014"/>
                  </a:lnTo>
                  <a:lnTo>
                    <a:pt x="27165" y="14445"/>
                  </a:lnTo>
                  <a:lnTo>
                    <a:pt x="26733" y="14876"/>
                  </a:lnTo>
                  <a:lnTo>
                    <a:pt x="26733" y="14876"/>
                  </a:lnTo>
                  <a:lnTo>
                    <a:pt x="27165" y="16169"/>
                  </a:lnTo>
                  <a:lnTo>
                    <a:pt x="27165" y="16816"/>
                  </a:lnTo>
                  <a:lnTo>
                    <a:pt x="27165" y="17463"/>
                  </a:lnTo>
                  <a:lnTo>
                    <a:pt x="27165" y="17463"/>
                  </a:lnTo>
                  <a:lnTo>
                    <a:pt x="25871" y="17678"/>
                  </a:lnTo>
                  <a:lnTo>
                    <a:pt x="24362" y="17678"/>
                  </a:lnTo>
                  <a:lnTo>
                    <a:pt x="24362" y="17678"/>
                  </a:lnTo>
                  <a:lnTo>
                    <a:pt x="23068" y="19188"/>
                  </a:lnTo>
                  <a:lnTo>
                    <a:pt x="21559" y="20481"/>
                  </a:lnTo>
                  <a:lnTo>
                    <a:pt x="20697" y="21128"/>
                  </a:lnTo>
                  <a:lnTo>
                    <a:pt x="19835" y="21559"/>
                  </a:lnTo>
                  <a:lnTo>
                    <a:pt x="18757" y="21775"/>
                  </a:lnTo>
                  <a:lnTo>
                    <a:pt x="17679" y="21990"/>
                  </a:lnTo>
                  <a:lnTo>
                    <a:pt x="17679" y="21990"/>
                  </a:lnTo>
                  <a:lnTo>
                    <a:pt x="17463" y="22421"/>
                  </a:lnTo>
                  <a:lnTo>
                    <a:pt x="17248" y="22853"/>
                  </a:lnTo>
                  <a:lnTo>
                    <a:pt x="16816" y="22853"/>
                  </a:lnTo>
                  <a:lnTo>
                    <a:pt x="16816" y="22853"/>
                  </a:lnTo>
                  <a:lnTo>
                    <a:pt x="15954" y="22853"/>
                  </a:lnTo>
                  <a:lnTo>
                    <a:pt x="15954" y="22853"/>
                  </a:lnTo>
                  <a:lnTo>
                    <a:pt x="15307" y="22637"/>
                  </a:lnTo>
                  <a:lnTo>
                    <a:pt x="15092" y="22853"/>
                  </a:lnTo>
                  <a:lnTo>
                    <a:pt x="14876" y="23284"/>
                  </a:lnTo>
                  <a:lnTo>
                    <a:pt x="14876" y="23284"/>
                  </a:lnTo>
                  <a:lnTo>
                    <a:pt x="16170" y="23930"/>
                  </a:lnTo>
                  <a:lnTo>
                    <a:pt x="16816" y="24577"/>
                  </a:lnTo>
                  <a:lnTo>
                    <a:pt x="17463" y="25224"/>
                  </a:lnTo>
                  <a:lnTo>
                    <a:pt x="17679" y="26086"/>
                  </a:lnTo>
                  <a:lnTo>
                    <a:pt x="17894" y="26733"/>
                  </a:lnTo>
                  <a:lnTo>
                    <a:pt x="17679" y="27595"/>
                  </a:lnTo>
                  <a:lnTo>
                    <a:pt x="17032" y="28458"/>
                  </a:lnTo>
                  <a:lnTo>
                    <a:pt x="17032" y="28458"/>
                  </a:lnTo>
                  <a:lnTo>
                    <a:pt x="15523" y="28458"/>
                  </a:lnTo>
                  <a:lnTo>
                    <a:pt x="14014" y="28242"/>
                  </a:lnTo>
                  <a:lnTo>
                    <a:pt x="14014" y="28242"/>
                  </a:lnTo>
                  <a:lnTo>
                    <a:pt x="11858" y="28242"/>
                  </a:lnTo>
                  <a:lnTo>
                    <a:pt x="10780" y="28458"/>
                  </a:lnTo>
                  <a:lnTo>
                    <a:pt x="10133" y="28889"/>
                  </a:lnTo>
                  <a:lnTo>
                    <a:pt x="10133" y="28889"/>
                  </a:lnTo>
                  <a:lnTo>
                    <a:pt x="10133" y="29967"/>
                  </a:lnTo>
                  <a:lnTo>
                    <a:pt x="10133" y="30829"/>
                  </a:lnTo>
                  <a:lnTo>
                    <a:pt x="9702" y="32338"/>
                  </a:lnTo>
                  <a:lnTo>
                    <a:pt x="9487" y="33632"/>
                  </a:lnTo>
                  <a:lnTo>
                    <a:pt x="9702" y="34494"/>
                  </a:lnTo>
                  <a:lnTo>
                    <a:pt x="9918" y="35357"/>
                  </a:lnTo>
                  <a:lnTo>
                    <a:pt x="9918" y="35357"/>
                  </a:lnTo>
                  <a:lnTo>
                    <a:pt x="10996" y="35357"/>
                  </a:lnTo>
                  <a:lnTo>
                    <a:pt x="11858" y="35357"/>
                  </a:lnTo>
                  <a:lnTo>
                    <a:pt x="12289" y="36003"/>
                  </a:lnTo>
                  <a:lnTo>
                    <a:pt x="12505" y="36650"/>
                  </a:lnTo>
                  <a:lnTo>
                    <a:pt x="12505" y="36650"/>
                  </a:lnTo>
                  <a:lnTo>
                    <a:pt x="12074" y="37512"/>
                  </a:lnTo>
                  <a:lnTo>
                    <a:pt x="11427" y="38375"/>
                  </a:lnTo>
                  <a:lnTo>
                    <a:pt x="9918" y="39453"/>
                  </a:lnTo>
                  <a:lnTo>
                    <a:pt x="9271" y="40099"/>
                  </a:lnTo>
                  <a:lnTo>
                    <a:pt x="8624" y="40746"/>
                  </a:lnTo>
                  <a:lnTo>
                    <a:pt x="8193" y="41609"/>
                  </a:lnTo>
                  <a:lnTo>
                    <a:pt x="8193" y="42902"/>
                  </a:lnTo>
                  <a:lnTo>
                    <a:pt x="8193" y="42902"/>
                  </a:lnTo>
                  <a:lnTo>
                    <a:pt x="5822" y="44842"/>
                  </a:lnTo>
                  <a:lnTo>
                    <a:pt x="3666" y="46998"/>
                  </a:lnTo>
                  <a:lnTo>
                    <a:pt x="1725" y="49585"/>
                  </a:lnTo>
                  <a:lnTo>
                    <a:pt x="1" y="52172"/>
                  </a:lnTo>
                  <a:lnTo>
                    <a:pt x="1" y="52172"/>
                  </a:lnTo>
                  <a:lnTo>
                    <a:pt x="648" y="53250"/>
                  </a:lnTo>
                  <a:lnTo>
                    <a:pt x="1079" y="54328"/>
                  </a:lnTo>
                  <a:lnTo>
                    <a:pt x="863" y="55622"/>
                  </a:lnTo>
                  <a:lnTo>
                    <a:pt x="648" y="56915"/>
                  </a:lnTo>
                  <a:lnTo>
                    <a:pt x="216" y="59502"/>
                  </a:lnTo>
                  <a:lnTo>
                    <a:pt x="1" y="60796"/>
                  </a:lnTo>
                  <a:lnTo>
                    <a:pt x="1" y="62089"/>
                  </a:lnTo>
                  <a:lnTo>
                    <a:pt x="1" y="62089"/>
                  </a:lnTo>
                  <a:lnTo>
                    <a:pt x="2588" y="64245"/>
                  </a:lnTo>
                  <a:lnTo>
                    <a:pt x="3450" y="65323"/>
                  </a:lnTo>
                  <a:lnTo>
                    <a:pt x="3881" y="66185"/>
                  </a:lnTo>
                  <a:lnTo>
                    <a:pt x="4097" y="67048"/>
                  </a:lnTo>
                  <a:lnTo>
                    <a:pt x="4097" y="67048"/>
                  </a:lnTo>
                  <a:lnTo>
                    <a:pt x="4744" y="67479"/>
                  </a:lnTo>
                  <a:lnTo>
                    <a:pt x="5606" y="67910"/>
                  </a:lnTo>
                  <a:lnTo>
                    <a:pt x="6900" y="69204"/>
                  </a:lnTo>
                  <a:lnTo>
                    <a:pt x="8193" y="70282"/>
                  </a:lnTo>
                  <a:lnTo>
                    <a:pt x="9055" y="70497"/>
                  </a:lnTo>
                  <a:lnTo>
                    <a:pt x="9918" y="70713"/>
                  </a:lnTo>
                  <a:lnTo>
                    <a:pt x="9918" y="70713"/>
                  </a:lnTo>
                  <a:lnTo>
                    <a:pt x="10996" y="70713"/>
                  </a:lnTo>
                  <a:lnTo>
                    <a:pt x="12074" y="70282"/>
                  </a:lnTo>
                  <a:lnTo>
                    <a:pt x="12074" y="70282"/>
                  </a:lnTo>
                  <a:lnTo>
                    <a:pt x="12936" y="70066"/>
                  </a:lnTo>
                  <a:lnTo>
                    <a:pt x="14014" y="69850"/>
                  </a:lnTo>
                  <a:lnTo>
                    <a:pt x="15092" y="69850"/>
                  </a:lnTo>
                  <a:lnTo>
                    <a:pt x="16170" y="70282"/>
                  </a:lnTo>
                  <a:lnTo>
                    <a:pt x="16170" y="70282"/>
                  </a:lnTo>
                  <a:lnTo>
                    <a:pt x="17463" y="69635"/>
                  </a:lnTo>
                  <a:lnTo>
                    <a:pt x="18972" y="68988"/>
                  </a:lnTo>
                  <a:lnTo>
                    <a:pt x="20697" y="68557"/>
                  </a:lnTo>
                  <a:lnTo>
                    <a:pt x="22853" y="68772"/>
                  </a:lnTo>
                  <a:lnTo>
                    <a:pt x="22853" y="68772"/>
                  </a:lnTo>
                  <a:lnTo>
                    <a:pt x="23284" y="69204"/>
                  </a:lnTo>
                  <a:lnTo>
                    <a:pt x="23500" y="69850"/>
                  </a:lnTo>
                  <a:lnTo>
                    <a:pt x="23931" y="70497"/>
                  </a:lnTo>
                  <a:lnTo>
                    <a:pt x="24362" y="70713"/>
                  </a:lnTo>
                  <a:lnTo>
                    <a:pt x="24362" y="70713"/>
                  </a:lnTo>
                  <a:lnTo>
                    <a:pt x="25224" y="70713"/>
                  </a:lnTo>
                  <a:lnTo>
                    <a:pt x="25871" y="70713"/>
                  </a:lnTo>
                  <a:lnTo>
                    <a:pt x="25871" y="70713"/>
                  </a:lnTo>
                  <a:lnTo>
                    <a:pt x="26949" y="70497"/>
                  </a:lnTo>
                  <a:lnTo>
                    <a:pt x="26949" y="70497"/>
                  </a:lnTo>
                  <a:lnTo>
                    <a:pt x="27811" y="71144"/>
                  </a:lnTo>
                  <a:lnTo>
                    <a:pt x="28243" y="71791"/>
                  </a:lnTo>
                  <a:lnTo>
                    <a:pt x="28243" y="72653"/>
                  </a:lnTo>
                  <a:lnTo>
                    <a:pt x="28243" y="73515"/>
                  </a:lnTo>
                  <a:lnTo>
                    <a:pt x="27596" y="75240"/>
                  </a:lnTo>
                  <a:lnTo>
                    <a:pt x="27380" y="76102"/>
                  </a:lnTo>
                  <a:lnTo>
                    <a:pt x="27380" y="76965"/>
                  </a:lnTo>
                  <a:lnTo>
                    <a:pt x="27380" y="76965"/>
                  </a:lnTo>
                  <a:lnTo>
                    <a:pt x="27811" y="77827"/>
                  </a:lnTo>
                  <a:lnTo>
                    <a:pt x="28458" y="78474"/>
                  </a:lnTo>
                  <a:lnTo>
                    <a:pt x="29320" y="79121"/>
                  </a:lnTo>
                  <a:lnTo>
                    <a:pt x="29967" y="79983"/>
                  </a:lnTo>
                  <a:lnTo>
                    <a:pt x="29967" y="79983"/>
                  </a:lnTo>
                  <a:lnTo>
                    <a:pt x="31045" y="81923"/>
                  </a:lnTo>
                  <a:lnTo>
                    <a:pt x="31692" y="83864"/>
                  </a:lnTo>
                  <a:lnTo>
                    <a:pt x="32554" y="87960"/>
                  </a:lnTo>
                  <a:lnTo>
                    <a:pt x="32554" y="87960"/>
                  </a:lnTo>
                  <a:lnTo>
                    <a:pt x="31692" y="89469"/>
                  </a:lnTo>
                  <a:lnTo>
                    <a:pt x="30830" y="91193"/>
                  </a:lnTo>
                  <a:lnTo>
                    <a:pt x="30398" y="92056"/>
                  </a:lnTo>
                  <a:lnTo>
                    <a:pt x="30183" y="92918"/>
                  </a:lnTo>
                  <a:lnTo>
                    <a:pt x="30183" y="93780"/>
                  </a:lnTo>
                  <a:lnTo>
                    <a:pt x="30183" y="94858"/>
                  </a:lnTo>
                  <a:lnTo>
                    <a:pt x="30183" y="94858"/>
                  </a:lnTo>
                  <a:lnTo>
                    <a:pt x="30614" y="95936"/>
                  </a:lnTo>
                  <a:lnTo>
                    <a:pt x="31476" y="97230"/>
                  </a:lnTo>
                  <a:lnTo>
                    <a:pt x="32339" y="98523"/>
                  </a:lnTo>
                  <a:lnTo>
                    <a:pt x="32985" y="100032"/>
                  </a:lnTo>
                  <a:lnTo>
                    <a:pt x="32985" y="100032"/>
                  </a:lnTo>
                  <a:lnTo>
                    <a:pt x="33201" y="101326"/>
                  </a:lnTo>
                  <a:lnTo>
                    <a:pt x="33417" y="102620"/>
                  </a:lnTo>
                  <a:lnTo>
                    <a:pt x="33632" y="103913"/>
                  </a:lnTo>
                  <a:lnTo>
                    <a:pt x="33848" y="105207"/>
                  </a:lnTo>
                  <a:lnTo>
                    <a:pt x="33848" y="105207"/>
                  </a:lnTo>
                  <a:lnTo>
                    <a:pt x="34710" y="106500"/>
                  </a:lnTo>
                  <a:lnTo>
                    <a:pt x="35572" y="107794"/>
                  </a:lnTo>
                  <a:lnTo>
                    <a:pt x="36435" y="109087"/>
                  </a:lnTo>
                  <a:lnTo>
                    <a:pt x="36650" y="109734"/>
                  </a:lnTo>
                  <a:lnTo>
                    <a:pt x="36866" y="110381"/>
                  </a:lnTo>
                  <a:lnTo>
                    <a:pt x="36866" y="110381"/>
                  </a:lnTo>
                  <a:lnTo>
                    <a:pt x="36650" y="111243"/>
                  </a:lnTo>
                  <a:lnTo>
                    <a:pt x="36866" y="112105"/>
                  </a:lnTo>
                  <a:lnTo>
                    <a:pt x="37297" y="112752"/>
                  </a:lnTo>
                  <a:lnTo>
                    <a:pt x="37944" y="113183"/>
                  </a:lnTo>
                  <a:lnTo>
                    <a:pt x="37944" y="113183"/>
                  </a:lnTo>
                  <a:lnTo>
                    <a:pt x="40746" y="112968"/>
                  </a:lnTo>
                  <a:lnTo>
                    <a:pt x="43118" y="112321"/>
                  </a:lnTo>
                  <a:lnTo>
                    <a:pt x="45489" y="111674"/>
                  </a:lnTo>
                  <a:lnTo>
                    <a:pt x="47430" y="110596"/>
                  </a:lnTo>
                  <a:lnTo>
                    <a:pt x="49154" y="109303"/>
                  </a:lnTo>
                  <a:lnTo>
                    <a:pt x="50663" y="107578"/>
                  </a:lnTo>
                  <a:lnTo>
                    <a:pt x="51526" y="105638"/>
                  </a:lnTo>
                  <a:lnTo>
                    <a:pt x="52173" y="103266"/>
                  </a:lnTo>
                  <a:lnTo>
                    <a:pt x="52173" y="103266"/>
                  </a:lnTo>
                  <a:lnTo>
                    <a:pt x="53250" y="103051"/>
                  </a:lnTo>
                  <a:lnTo>
                    <a:pt x="53897" y="102620"/>
                  </a:lnTo>
                  <a:lnTo>
                    <a:pt x="54544" y="101973"/>
                  </a:lnTo>
                  <a:lnTo>
                    <a:pt x="54975" y="101110"/>
                  </a:lnTo>
                  <a:lnTo>
                    <a:pt x="55191" y="100248"/>
                  </a:lnTo>
                  <a:lnTo>
                    <a:pt x="55191" y="99386"/>
                  </a:lnTo>
                  <a:lnTo>
                    <a:pt x="54975" y="98308"/>
                  </a:lnTo>
                  <a:lnTo>
                    <a:pt x="54544" y="97445"/>
                  </a:lnTo>
                  <a:lnTo>
                    <a:pt x="54544" y="97445"/>
                  </a:lnTo>
                  <a:lnTo>
                    <a:pt x="55191" y="96583"/>
                  </a:lnTo>
                  <a:lnTo>
                    <a:pt x="56053" y="95936"/>
                  </a:lnTo>
                  <a:lnTo>
                    <a:pt x="57778" y="94643"/>
                  </a:lnTo>
                  <a:lnTo>
                    <a:pt x="59502" y="93565"/>
                  </a:lnTo>
                  <a:lnTo>
                    <a:pt x="60365" y="92918"/>
                  </a:lnTo>
                  <a:lnTo>
                    <a:pt x="61012" y="92056"/>
                  </a:lnTo>
                  <a:lnTo>
                    <a:pt x="61012" y="92056"/>
                  </a:lnTo>
                  <a:lnTo>
                    <a:pt x="61012" y="90331"/>
                  </a:lnTo>
                  <a:lnTo>
                    <a:pt x="61012" y="89038"/>
                  </a:lnTo>
                  <a:lnTo>
                    <a:pt x="60580" y="86451"/>
                  </a:lnTo>
                  <a:lnTo>
                    <a:pt x="59934" y="84079"/>
                  </a:lnTo>
                  <a:lnTo>
                    <a:pt x="59502" y="82786"/>
                  </a:lnTo>
                  <a:lnTo>
                    <a:pt x="59287" y="81492"/>
                  </a:lnTo>
                  <a:lnTo>
                    <a:pt x="59287" y="81492"/>
                  </a:lnTo>
                  <a:lnTo>
                    <a:pt x="59934" y="79983"/>
                  </a:lnTo>
                  <a:lnTo>
                    <a:pt x="60796" y="78905"/>
                  </a:lnTo>
                  <a:lnTo>
                    <a:pt x="62521" y="76749"/>
                  </a:lnTo>
                  <a:lnTo>
                    <a:pt x="64677" y="74809"/>
                  </a:lnTo>
                  <a:lnTo>
                    <a:pt x="66617" y="72869"/>
                  </a:lnTo>
                  <a:lnTo>
                    <a:pt x="68773" y="70713"/>
                  </a:lnTo>
                  <a:lnTo>
                    <a:pt x="69635" y="69635"/>
                  </a:lnTo>
                  <a:lnTo>
                    <a:pt x="70282" y="68557"/>
                  </a:lnTo>
                  <a:lnTo>
                    <a:pt x="70929" y="67263"/>
                  </a:lnTo>
                  <a:lnTo>
                    <a:pt x="71575" y="65970"/>
                  </a:lnTo>
                  <a:lnTo>
                    <a:pt x="71791" y="64245"/>
                  </a:lnTo>
                  <a:lnTo>
                    <a:pt x="71791" y="62736"/>
                  </a:lnTo>
                  <a:lnTo>
                    <a:pt x="71791" y="62736"/>
                  </a:lnTo>
                  <a:lnTo>
                    <a:pt x="69419" y="63167"/>
                  </a:lnTo>
                  <a:lnTo>
                    <a:pt x="66617" y="63814"/>
                  </a:lnTo>
                  <a:lnTo>
                    <a:pt x="65539" y="63814"/>
                  </a:lnTo>
                  <a:lnTo>
                    <a:pt x="64461" y="63598"/>
                  </a:lnTo>
                  <a:lnTo>
                    <a:pt x="64245" y="63383"/>
                  </a:lnTo>
                  <a:lnTo>
                    <a:pt x="64030" y="62952"/>
                  </a:lnTo>
                  <a:lnTo>
                    <a:pt x="63814" y="62305"/>
                  </a:lnTo>
                  <a:lnTo>
                    <a:pt x="63814" y="61658"/>
                  </a:lnTo>
                  <a:lnTo>
                    <a:pt x="63814" y="61658"/>
                  </a:lnTo>
                  <a:lnTo>
                    <a:pt x="66617" y="61227"/>
                  </a:lnTo>
                  <a:lnTo>
                    <a:pt x="69419" y="60149"/>
                  </a:lnTo>
                  <a:lnTo>
                    <a:pt x="72006" y="58855"/>
                  </a:lnTo>
                  <a:lnTo>
                    <a:pt x="73084" y="58209"/>
                  </a:lnTo>
                  <a:lnTo>
                    <a:pt x="74162" y="57346"/>
                  </a:lnTo>
                  <a:lnTo>
                    <a:pt x="74162" y="57346"/>
                  </a:lnTo>
                  <a:lnTo>
                    <a:pt x="75456" y="56915"/>
                  </a:lnTo>
                  <a:lnTo>
                    <a:pt x="76534" y="56484"/>
                  </a:lnTo>
                  <a:lnTo>
                    <a:pt x="77396" y="55837"/>
                  </a:lnTo>
                  <a:lnTo>
                    <a:pt x="78043" y="54975"/>
                  </a:lnTo>
                  <a:lnTo>
                    <a:pt x="79336" y="53250"/>
                  </a:lnTo>
                  <a:lnTo>
                    <a:pt x="80414" y="51310"/>
                  </a:lnTo>
                  <a:lnTo>
                    <a:pt x="80414" y="51310"/>
                  </a:lnTo>
                  <a:lnTo>
                    <a:pt x="79983" y="50663"/>
                  </a:lnTo>
                  <a:lnTo>
                    <a:pt x="79336" y="50232"/>
                  </a:lnTo>
                  <a:lnTo>
                    <a:pt x="78043" y="49370"/>
                  </a:lnTo>
                  <a:lnTo>
                    <a:pt x="76965" y="48723"/>
                  </a:lnTo>
                  <a:lnTo>
                    <a:pt x="76318" y="48076"/>
                  </a:lnTo>
                  <a:lnTo>
                    <a:pt x="76103" y="47429"/>
                  </a:lnTo>
                  <a:lnTo>
                    <a:pt x="76103" y="47429"/>
                  </a:lnTo>
                  <a:lnTo>
                    <a:pt x="75456" y="48076"/>
                  </a:lnTo>
                  <a:lnTo>
                    <a:pt x="74593" y="48723"/>
                  </a:lnTo>
                  <a:lnTo>
                    <a:pt x="73300" y="49154"/>
                  </a:lnTo>
                  <a:lnTo>
                    <a:pt x="71791" y="49154"/>
                  </a:lnTo>
                  <a:lnTo>
                    <a:pt x="71791" y="49154"/>
                  </a:lnTo>
                  <a:lnTo>
                    <a:pt x="71575" y="48292"/>
                  </a:lnTo>
                  <a:lnTo>
                    <a:pt x="71144" y="47429"/>
                  </a:lnTo>
                  <a:lnTo>
                    <a:pt x="70497" y="46783"/>
                  </a:lnTo>
                  <a:lnTo>
                    <a:pt x="69635" y="46351"/>
                  </a:lnTo>
                  <a:lnTo>
                    <a:pt x="68988" y="45705"/>
                  </a:lnTo>
                  <a:lnTo>
                    <a:pt x="68341" y="45058"/>
                  </a:lnTo>
                  <a:lnTo>
                    <a:pt x="67910" y="44196"/>
                  </a:lnTo>
                  <a:lnTo>
                    <a:pt x="67695" y="43118"/>
                  </a:lnTo>
                  <a:lnTo>
                    <a:pt x="67695" y="43118"/>
                  </a:lnTo>
                  <a:lnTo>
                    <a:pt x="68341" y="42902"/>
                  </a:lnTo>
                  <a:lnTo>
                    <a:pt x="68988" y="42687"/>
                  </a:lnTo>
                  <a:lnTo>
                    <a:pt x="68988" y="42687"/>
                  </a:lnTo>
                  <a:lnTo>
                    <a:pt x="70497" y="44196"/>
                  </a:lnTo>
                  <a:lnTo>
                    <a:pt x="72006" y="45705"/>
                  </a:lnTo>
                  <a:lnTo>
                    <a:pt x="73084" y="46351"/>
                  </a:lnTo>
                  <a:lnTo>
                    <a:pt x="74162" y="46567"/>
                  </a:lnTo>
                  <a:lnTo>
                    <a:pt x="75456" y="46567"/>
                  </a:lnTo>
                  <a:lnTo>
                    <a:pt x="76749" y="46136"/>
                  </a:lnTo>
                  <a:lnTo>
                    <a:pt x="76749" y="46136"/>
                  </a:lnTo>
                  <a:lnTo>
                    <a:pt x="77180" y="46998"/>
                  </a:lnTo>
                  <a:lnTo>
                    <a:pt x="77827" y="47429"/>
                  </a:lnTo>
                  <a:lnTo>
                    <a:pt x="78690" y="47861"/>
                  </a:lnTo>
                  <a:lnTo>
                    <a:pt x="79552" y="48076"/>
                  </a:lnTo>
                  <a:lnTo>
                    <a:pt x="81708" y="48292"/>
                  </a:lnTo>
                  <a:lnTo>
                    <a:pt x="83864" y="48076"/>
                  </a:lnTo>
                  <a:lnTo>
                    <a:pt x="83864" y="48076"/>
                  </a:lnTo>
                  <a:lnTo>
                    <a:pt x="86882" y="48076"/>
                  </a:lnTo>
                  <a:lnTo>
                    <a:pt x="86882" y="48076"/>
                  </a:lnTo>
                  <a:lnTo>
                    <a:pt x="87744" y="48939"/>
                  </a:lnTo>
                  <a:lnTo>
                    <a:pt x="88391" y="49585"/>
                  </a:lnTo>
                  <a:lnTo>
                    <a:pt x="89469" y="50232"/>
                  </a:lnTo>
                  <a:lnTo>
                    <a:pt x="90331" y="50879"/>
                  </a:lnTo>
                  <a:lnTo>
                    <a:pt x="90331" y="50879"/>
                  </a:lnTo>
                  <a:lnTo>
                    <a:pt x="90331" y="51310"/>
                  </a:lnTo>
                  <a:lnTo>
                    <a:pt x="90331" y="51526"/>
                  </a:lnTo>
                  <a:lnTo>
                    <a:pt x="90762" y="52172"/>
                  </a:lnTo>
                  <a:lnTo>
                    <a:pt x="92056" y="53250"/>
                  </a:lnTo>
                  <a:lnTo>
                    <a:pt x="92056" y="53250"/>
                  </a:lnTo>
                  <a:lnTo>
                    <a:pt x="92487" y="53035"/>
                  </a:lnTo>
                  <a:lnTo>
                    <a:pt x="92918" y="52819"/>
                  </a:lnTo>
                  <a:lnTo>
                    <a:pt x="92918" y="52819"/>
                  </a:lnTo>
                  <a:lnTo>
                    <a:pt x="93349" y="52603"/>
                  </a:lnTo>
                  <a:lnTo>
                    <a:pt x="93996" y="52388"/>
                  </a:lnTo>
                  <a:lnTo>
                    <a:pt x="93996" y="52388"/>
                  </a:lnTo>
                  <a:lnTo>
                    <a:pt x="94212" y="54759"/>
                  </a:lnTo>
                  <a:lnTo>
                    <a:pt x="94859" y="56700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55837"/>
                  </a:lnTo>
                  <a:lnTo>
                    <a:pt x="95936" y="51526"/>
                  </a:lnTo>
                  <a:lnTo>
                    <a:pt x="95505" y="47214"/>
                  </a:lnTo>
                  <a:lnTo>
                    <a:pt x="94643" y="43118"/>
                  </a:lnTo>
                  <a:lnTo>
                    <a:pt x="93781" y="39022"/>
                  </a:lnTo>
                  <a:lnTo>
                    <a:pt x="92703" y="34925"/>
                  </a:lnTo>
                  <a:lnTo>
                    <a:pt x="91409" y="31045"/>
                  </a:lnTo>
                  <a:lnTo>
                    <a:pt x="89900" y="27164"/>
                  </a:lnTo>
                  <a:lnTo>
                    <a:pt x="88175" y="23499"/>
                  </a:lnTo>
                  <a:lnTo>
                    <a:pt x="86451" y="19834"/>
                  </a:lnTo>
                  <a:lnTo>
                    <a:pt x="84295" y="16169"/>
                  </a:lnTo>
                  <a:lnTo>
                    <a:pt x="82139" y="12720"/>
                  </a:lnTo>
                  <a:lnTo>
                    <a:pt x="79983" y="9486"/>
                  </a:lnTo>
                  <a:lnTo>
                    <a:pt x="77396" y="6252"/>
                  </a:lnTo>
                  <a:lnTo>
                    <a:pt x="74809" y="3019"/>
                  </a:lnTo>
                  <a:lnTo>
                    <a:pt x="72006" y="0"/>
                  </a:lnTo>
                  <a:lnTo>
                    <a:pt x="72006" y="0"/>
                  </a:lnTo>
                  <a:lnTo>
                    <a:pt x="71791" y="863"/>
                  </a:lnTo>
                  <a:lnTo>
                    <a:pt x="72006" y="1725"/>
                  </a:lnTo>
                  <a:lnTo>
                    <a:pt x="72222" y="1941"/>
                  </a:lnTo>
                  <a:lnTo>
                    <a:pt x="72438" y="2372"/>
                  </a:lnTo>
                  <a:lnTo>
                    <a:pt x="73731" y="28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2"/>
            <p:cNvSpPr/>
            <p:nvPr/>
          </p:nvSpPr>
          <p:spPr>
            <a:xfrm>
              <a:off x="4707350" y="1973575"/>
              <a:ext cx="328800" cy="172500"/>
            </a:xfrm>
            <a:custGeom>
              <a:rect b="b" l="l" r="r" t="t"/>
              <a:pathLst>
                <a:path extrusionOk="0" fill="none" h="6900" w="13152">
                  <a:moveTo>
                    <a:pt x="2156" y="648"/>
                  </a:moveTo>
                  <a:lnTo>
                    <a:pt x="2156" y="648"/>
                  </a:lnTo>
                  <a:lnTo>
                    <a:pt x="2803" y="432"/>
                  </a:lnTo>
                  <a:lnTo>
                    <a:pt x="3234" y="648"/>
                  </a:lnTo>
                  <a:lnTo>
                    <a:pt x="4097" y="1079"/>
                  </a:lnTo>
                  <a:lnTo>
                    <a:pt x="4743" y="1726"/>
                  </a:lnTo>
                  <a:lnTo>
                    <a:pt x="5390" y="2372"/>
                  </a:lnTo>
                  <a:lnTo>
                    <a:pt x="5390" y="2372"/>
                  </a:lnTo>
                  <a:lnTo>
                    <a:pt x="6037" y="2372"/>
                  </a:lnTo>
                  <a:lnTo>
                    <a:pt x="6468" y="2372"/>
                  </a:lnTo>
                  <a:lnTo>
                    <a:pt x="7115" y="1941"/>
                  </a:lnTo>
                  <a:lnTo>
                    <a:pt x="7115" y="1941"/>
                  </a:lnTo>
                  <a:lnTo>
                    <a:pt x="7115" y="1510"/>
                  </a:lnTo>
                  <a:lnTo>
                    <a:pt x="6899" y="1294"/>
                  </a:lnTo>
                  <a:lnTo>
                    <a:pt x="6684" y="1294"/>
                  </a:lnTo>
                  <a:lnTo>
                    <a:pt x="6468" y="863"/>
                  </a:lnTo>
                  <a:lnTo>
                    <a:pt x="6468" y="863"/>
                  </a:lnTo>
                  <a:lnTo>
                    <a:pt x="6899" y="432"/>
                  </a:lnTo>
                  <a:lnTo>
                    <a:pt x="7546" y="216"/>
                  </a:lnTo>
                  <a:lnTo>
                    <a:pt x="8193" y="1"/>
                  </a:lnTo>
                  <a:lnTo>
                    <a:pt x="9055" y="1"/>
                  </a:lnTo>
                  <a:lnTo>
                    <a:pt x="9055" y="1"/>
                  </a:lnTo>
                  <a:lnTo>
                    <a:pt x="9055" y="648"/>
                  </a:lnTo>
                  <a:lnTo>
                    <a:pt x="8840" y="1079"/>
                  </a:lnTo>
                  <a:lnTo>
                    <a:pt x="8624" y="1294"/>
                  </a:lnTo>
                  <a:lnTo>
                    <a:pt x="8408" y="1726"/>
                  </a:lnTo>
                  <a:lnTo>
                    <a:pt x="8408" y="1726"/>
                  </a:lnTo>
                  <a:lnTo>
                    <a:pt x="8840" y="2372"/>
                  </a:lnTo>
                  <a:lnTo>
                    <a:pt x="9702" y="2803"/>
                  </a:lnTo>
                  <a:lnTo>
                    <a:pt x="11211" y="3450"/>
                  </a:lnTo>
                  <a:lnTo>
                    <a:pt x="11858" y="3881"/>
                  </a:lnTo>
                  <a:lnTo>
                    <a:pt x="12505" y="4313"/>
                  </a:lnTo>
                  <a:lnTo>
                    <a:pt x="13151" y="4959"/>
                  </a:lnTo>
                  <a:lnTo>
                    <a:pt x="13151" y="5822"/>
                  </a:lnTo>
                  <a:lnTo>
                    <a:pt x="13151" y="5822"/>
                  </a:lnTo>
                  <a:lnTo>
                    <a:pt x="11858" y="6253"/>
                  </a:lnTo>
                  <a:lnTo>
                    <a:pt x="10780" y="6253"/>
                  </a:lnTo>
                  <a:lnTo>
                    <a:pt x="9486" y="6037"/>
                  </a:lnTo>
                  <a:lnTo>
                    <a:pt x="8408" y="5822"/>
                  </a:lnTo>
                  <a:lnTo>
                    <a:pt x="8408" y="5822"/>
                  </a:lnTo>
                  <a:lnTo>
                    <a:pt x="6899" y="5390"/>
                  </a:lnTo>
                  <a:lnTo>
                    <a:pt x="5606" y="5175"/>
                  </a:lnTo>
                  <a:lnTo>
                    <a:pt x="4312" y="5390"/>
                  </a:lnTo>
                  <a:lnTo>
                    <a:pt x="3666" y="5606"/>
                  </a:lnTo>
                  <a:lnTo>
                    <a:pt x="3019" y="6037"/>
                  </a:lnTo>
                  <a:lnTo>
                    <a:pt x="3019" y="6037"/>
                  </a:lnTo>
                  <a:lnTo>
                    <a:pt x="2588" y="6253"/>
                  </a:lnTo>
                  <a:lnTo>
                    <a:pt x="2372" y="6037"/>
                  </a:lnTo>
                  <a:lnTo>
                    <a:pt x="2372" y="6037"/>
                  </a:lnTo>
                  <a:lnTo>
                    <a:pt x="2156" y="5822"/>
                  </a:lnTo>
                  <a:lnTo>
                    <a:pt x="1941" y="5822"/>
                  </a:lnTo>
                  <a:lnTo>
                    <a:pt x="1941" y="5822"/>
                  </a:lnTo>
                  <a:lnTo>
                    <a:pt x="1294" y="6037"/>
                  </a:lnTo>
                  <a:lnTo>
                    <a:pt x="1078" y="6468"/>
                  </a:lnTo>
                  <a:lnTo>
                    <a:pt x="1078" y="6468"/>
                  </a:lnTo>
                  <a:lnTo>
                    <a:pt x="647" y="6684"/>
                  </a:lnTo>
                  <a:lnTo>
                    <a:pt x="432" y="6900"/>
                  </a:lnTo>
                  <a:lnTo>
                    <a:pt x="1" y="6900"/>
                  </a:lnTo>
                  <a:lnTo>
                    <a:pt x="1" y="6900"/>
                  </a:lnTo>
                  <a:lnTo>
                    <a:pt x="216" y="5390"/>
                  </a:lnTo>
                  <a:lnTo>
                    <a:pt x="432" y="3666"/>
                  </a:lnTo>
                  <a:lnTo>
                    <a:pt x="1078" y="1941"/>
                  </a:lnTo>
                  <a:lnTo>
                    <a:pt x="1510" y="1294"/>
                  </a:lnTo>
                  <a:lnTo>
                    <a:pt x="2156" y="6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2"/>
            <p:cNvSpPr/>
            <p:nvPr/>
          </p:nvSpPr>
          <p:spPr>
            <a:xfrm>
              <a:off x="4286950" y="1493900"/>
              <a:ext cx="382700" cy="291075"/>
            </a:xfrm>
            <a:custGeom>
              <a:rect b="b" l="l" r="r" t="t"/>
              <a:pathLst>
                <a:path extrusionOk="0" fill="none" h="11643" w="15308">
                  <a:moveTo>
                    <a:pt x="5606" y="8840"/>
                  </a:moveTo>
                  <a:lnTo>
                    <a:pt x="5606" y="8840"/>
                  </a:lnTo>
                  <a:lnTo>
                    <a:pt x="5606" y="8409"/>
                  </a:lnTo>
                  <a:lnTo>
                    <a:pt x="5390" y="8193"/>
                  </a:lnTo>
                  <a:lnTo>
                    <a:pt x="5175" y="7977"/>
                  </a:lnTo>
                  <a:lnTo>
                    <a:pt x="5175" y="7546"/>
                  </a:lnTo>
                  <a:lnTo>
                    <a:pt x="5175" y="7546"/>
                  </a:lnTo>
                  <a:lnTo>
                    <a:pt x="5822" y="7115"/>
                  </a:lnTo>
                  <a:lnTo>
                    <a:pt x="6253" y="6684"/>
                  </a:lnTo>
                  <a:lnTo>
                    <a:pt x="6684" y="6468"/>
                  </a:lnTo>
                  <a:lnTo>
                    <a:pt x="7115" y="5821"/>
                  </a:lnTo>
                  <a:lnTo>
                    <a:pt x="7115" y="5821"/>
                  </a:lnTo>
                  <a:lnTo>
                    <a:pt x="6900" y="5390"/>
                  </a:lnTo>
                  <a:lnTo>
                    <a:pt x="6468" y="5175"/>
                  </a:lnTo>
                  <a:lnTo>
                    <a:pt x="6037" y="4959"/>
                  </a:lnTo>
                  <a:lnTo>
                    <a:pt x="5822" y="4528"/>
                  </a:lnTo>
                  <a:lnTo>
                    <a:pt x="5822" y="4528"/>
                  </a:lnTo>
                  <a:lnTo>
                    <a:pt x="5822" y="3666"/>
                  </a:lnTo>
                  <a:lnTo>
                    <a:pt x="6253" y="3019"/>
                  </a:lnTo>
                  <a:lnTo>
                    <a:pt x="6684" y="2588"/>
                  </a:lnTo>
                  <a:lnTo>
                    <a:pt x="7331" y="2157"/>
                  </a:lnTo>
                  <a:lnTo>
                    <a:pt x="8624" y="1510"/>
                  </a:lnTo>
                  <a:lnTo>
                    <a:pt x="9055" y="1079"/>
                  </a:lnTo>
                  <a:lnTo>
                    <a:pt x="9271" y="216"/>
                  </a:lnTo>
                  <a:lnTo>
                    <a:pt x="9271" y="216"/>
                  </a:lnTo>
                  <a:lnTo>
                    <a:pt x="10349" y="1"/>
                  </a:lnTo>
                  <a:lnTo>
                    <a:pt x="10996" y="216"/>
                  </a:lnTo>
                  <a:lnTo>
                    <a:pt x="11211" y="432"/>
                  </a:lnTo>
                  <a:lnTo>
                    <a:pt x="11211" y="432"/>
                  </a:lnTo>
                  <a:lnTo>
                    <a:pt x="11211" y="1079"/>
                  </a:lnTo>
                  <a:lnTo>
                    <a:pt x="10780" y="1294"/>
                  </a:lnTo>
                  <a:lnTo>
                    <a:pt x="10133" y="1725"/>
                  </a:lnTo>
                  <a:lnTo>
                    <a:pt x="9271" y="2157"/>
                  </a:lnTo>
                  <a:lnTo>
                    <a:pt x="9055" y="2372"/>
                  </a:lnTo>
                  <a:lnTo>
                    <a:pt x="8840" y="2803"/>
                  </a:lnTo>
                  <a:lnTo>
                    <a:pt x="8840" y="2803"/>
                  </a:lnTo>
                  <a:lnTo>
                    <a:pt x="8624" y="3881"/>
                  </a:lnTo>
                  <a:lnTo>
                    <a:pt x="8840" y="4528"/>
                  </a:lnTo>
                  <a:lnTo>
                    <a:pt x="9271" y="5175"/>
                  </a:lnTo>
                  <a:lnTo>
                    <a:pt x="9702" y="5390"/>
                  </a:lnTo>
                  <a:lnTo>
                    <a:pt x="10133" y="5606"/>
                  </a:lnTo>
                  <a:lnTo>
                    <a:pt x="10780" y="5606"/>
                  </a:lnTo>
                  <a:lnTo>
                    <a:pt x="12289" y="5606"/>
                  </a:lnTo>
                  <a:lnTo>
                    <a:pt x="12289" y="5606"/>
                  </a:lnTo>
                  <a:lnTo>
                    <a:pt x="13798" y="5390"/>
                  </a:lnTo>
                  <a:lnTo>
                    <a:pt x="14661" y="5606"/>
                  </a:lnTo>
                  <a:lnTo>
                    <a:pt x="15307" y="5821"/>
                  </a:lnTo>
                  <a:lnTo>
                    <a:pt x="15307" y="5821"/>
                  </a:lnTo>
                  <a:lnTo>
                    <a:pt x="13798" y="6037"/>
                  </a:lnTo>
                  <a:lnTo>
                    <a:pt x="12074" y="6037"/>
                  </a:lnTo>
                  <a:lnTo>
                    <a:pt x="10780" y="6468"/>
                  </a:lnTo>
                  <a:lnTo>
                    <a:pt x="10349" y="6684"/>
                  </a:lnTo>
                  <a:lnTo>
                    <a:pt x="9918" y="7331"/>
                  </a:lnTo>
                  <a:lnTo>
                    <a:pt x="9918" y="7331"/>
                  </a:lnTo>
                  <a:lnTo>
                    <a:pt x="10133" y="7331"/>
                  </a:lnTo>
                  <a:lnTo>
                    <a:pt x="10780" y="7331"/>
                  </a:lnTo>
                  <a:lnTo>
                    <a:pt x="10780" y="7331"/>
                  </a:lnTo>
                  <a:lnTo>
                    <a:pt x="11211" y="7331"/>
                  </a:lnTo>
                  <a:lnTo>
                    <a:pt x="11642" y="7331"/>
                  </a:lnTo>
                  <a:lnTo>
                    <a:pt x="11858" y="7546"/>
                  </a:lnTo>
                  <a:lnTo>
                    <a:pt x="11858" y="8193"/>
                  </a:lnTo>
                  <a:lnTo>
                    <a:pt x="11858" y="8193"/>
                  </a:lnTo>
                  <a:lnTo>
                    <a:pt x="11427" y="8409"/>
                  </a:lnTo>
                  <a:lnTo>
                    <a:pt x="11211" y="8409"/>
                  </a:lnTo>
                  <a:lnTo>
                    <a:pt x="10780" y="8193"/>
                  </a:lnTo>
                  <a:lnTo>
                    <a:pt x="10780" y="8193"/>
                  </a:lnTo>
                  <a:lnTo>
                    <a:pt x="10349" y="7977"/>
                  </a:lnTo>
                  <a:lnTo>
                    <a:pt x="9918" y="7977"/>
                  </a:lnTo>
                  <a:lnTo>
                    <a:pt x="9918" y="7977"/>
                  </a:lnTo>
                  <a:lnTo>
                    <a:pt x="9487" y="8409"/>
                  </a:lnTo>
                  <a:lnTo>
                    <a:pt x="9055" y="8840"/>
                  </a:lnTo>
                  <a:lnTo>
                    <a:pt x="9055" y="9702"/>
                  </a:lnTo>
                  <a:lnTo>
                    <a:pt x="9055" y="10564"/>
                  </a:lnTo>
                  <a:lnTo>
                    <a:pt x="9055" y="10564"/>
                  </a:lnTo>
                  <a:lnTo>
                    <a:pt x="8409" y="10780"/>
                  </a:lnTo>
                  <a:lnTo>
                    <a:pt x="7762" y="10996"/>
                  </a:lnTo>
                  <a:lnTo>
                    <a:pt x="6684" y="10996"/>
                  </a:lnTo>
                  <a:lnTo>
                    <a:pt x="6684" y="10996"/>
                  </a:lnTo>
                  <a:lnTo>
                    <a:pt x="5175" y="10996"/>
                  </a:lnTo>
                  <a:lnTo>
                    <a:pt x="4528" y="11211"/>
                  </a:lnTo>
                  <a:lnTo>
                    <a:pt x="3881" y="11642"/>
                  </a:lnTo>
                  <a:lnTo>
                    <a:pt x="3881" y="11642"/>
                  </a:lnTo>
                  <a:lnTo>
                    <a:pt x="3450" y="11427"/>
                  </a:lnTo>
                  <a:lnTo>
                    <a:pt x="3019" y="11211"/>
                  </a:lnTo>
                  <a:lnTo>
                    <a:pt x="1941" y="11427"/>
                  </a:lnTo>
                  <a:lnTo>
                    <a:pt x="1941" y="11427"/>
                  </a:lnTo>
                  <a:lnTo>
                    <a:pt x="648" y="11427"/>
                  </a:lnTo>
                  <a:lnTo>
                    <a:pt x="216" y="11211"/>
                  </a:lnTo>
                  <a:lnTo>
                    <a:pt x="1" y="10780"/>
                  </a:lnTo>
                  <a:lnTo>
                    <a:pt x="1" y="10780"/>
                  </a:lnTo>
                  <a:lnTo>
                    <a:pt x="1510" y="10564"/>
                  </a:lnTo>
                  <a:lnTo>
                    <a:pt x="3019" y="10133"/>
                  </a:lnTo>
                  <a:lnTo>
                    <a:pt x="5606" y="884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2"/>
            <p:cNvSpPr/>
            <p:nvPr/>
          </p:nvSpPr>
          <p:spPr>
            <a:xfrm>
              <a:off x="3893525" y="2016700"/>
              <a:ext cx="1029425" cy="398850"/>
            </a:xfrm>
            <a:custGeom>
              <a:rect b="b" l="l" r="r" t="t"/>
              <a:pathLst>
                <a:path extrusionOk="0" fill="none" h="15954" w="41177">
                  <a:moveTo>
                    <a:pt x="36865" y="14660"/>
                  </a:moveTo>
                  <a:lnTo>
                    <a:pt x="36865" y="14660"/>
                  </a:lnTo>
                  <a:lnTo>
                    <a:pt x="36219" y="14660"/>
                  </a:lnTo>
                  <a:lnTo>
                    <a:pt x="35787" y="14876"/>
                  </a:lnTo>
                  <a:lnTo>
                    <a:pt x="35356" y="15092"/>
                  </a:lnTo>
                  <a:lnTo>
                    <a:pt x="34925" y="15307"/>
                  </a:lnTo>
                  <a:lnTo>
                    <a:pt x="34925" y="15307"/>
                  </a:lnTo>
                  <a:lnTo>
                    <a:pt x="33847" y="15307"/>
                  </a:lnTo>
                  <a:lnTo>
                    <a:pt x="32985" y="15092"/>
                  </a:lnTo>
                  <a:lnTo>
                    <a:pt x="31044" y="14229"/>
                  </a:lnTo>
                  <a:lnTo>
                    <a:pt x="31044" y="14229"/>
                  </a:lnTo>
                  <a:lnTo>
                    <a:pt x="29535" y="13798"/>
                  </a:lnTo>
                  <a:lnTo>
                    <a:pt x="28242" y="13367"/>
                  </a:lnTo>
                  <a:lnTo>
                    <a:pt x="26948" y="13367"/>
                  </a:lnTo>
                  <a:lnTo>
                    <a:pt x="25439" y="13582"/>
                  </a:lnTo>
                  <a:lnTo>
                    <a:pt x="25439" y="13582"/>
                  </a:lnTo>
                  <a:lnTo>
                    <a:pt x="25224" y="14229"/>
                  </a:lnTo>
                  <a:lnTo>
                    <a:pt x="25224" y="14876"/>
                  </a:lnTo>
                  <a:lnTo>
                    <a:pt x="25224" y="15523"/>
                  </a:lnTo>
                  <a:lnTo>
                    <a:pt x="25008" y="15954"/>
                  </a:lnTo>
                  <a:lnTo>
                    <a:pt x="25008" y="15954"/>
                  </a:lnTo>
                  <a:lnTo>
                    <a:pt x="22421" y="15092"/>
                  </a:lnTo>
                  <a:lnTo>
                    <a:pt x="20265" y="14014"/>
                  </a:lnTo>
                  <a:lnTo>
                    <a:pt x="17894" y="13151"/>
                  </a:lnTo>
                  <a:lnTo>
                    <a:pt x="15522" y="12289"/>
                  </a:lnTo>
                  <a:lnTo>
                    <a:pt x="15522" y="12289"/>
                  </a:lnTo>
                  <a:lnTo>
                    <a:pt x="15738" y="11427"/>
                  </a:lnTo>
                  <a:lnTo>
                    <a:pt x="15953" y="10349"/>
                  </a:lnTo>
                  <a:lnTo>
                    <a:pt x="15953" y="9486"/>
                  </a:lnTo>
                  <a:lnTo>
                    <a:pt x="15522" y="8624"/>
                  </a:lnTo>
                  <a:lnTo>
                    <a:pt x="15522" y="8624"/>
                  </a:lnTo>
                  <a:lnTo>
                    <a:pt x="11857" y="8840"/>
                  </a:lnTo>
                  <a:lnTo>
                    <a:pt x="8408" y="8840"/>
                  </a:lnTo>
                  <a:lnTo>
                    <a:pt x="8408" y="8840"/>
                  </a:lnTo>
                  <a:lnTo>
                    <a:pt x="7761" y="8840"/>
                  </a:lnTo>
                  <a:lnTo>
                    <a:pt x="7114" y="9055"/>
                  </a:lnTo>
                  <a:lnTo>
                    <a:pt x="5821" y="9486"/>
                  </a:lnTo>
                  <a:lnTo>
                    <a:pt x="4743" y="10133"/>
                  </a:lnTo>
                  <a:lnTo>
                    <a:pt x="3449" y="10564"/>
                  </a:lnTo>
                  <a:lnTo>
                    <a:pt x="3449" y="10564"/>
                  </a:lnTo>
                  <a:lnTo>
                    <a:pt x="2587" y="10780"/>
                  </a:lnTo>
                  <a:lnTo>
                    <a:pt x="1725" y="10780"/>
                  </a:lnTo>
                  <a:lnTo>
                    <a:pt x="647" y="10564"/>
                  </a:lnTo>
                  <a:lnTo>
                    <a:pt x="216" y="10349"/>
                  </a:lnTo>
                  <a:lnTo>
                    <a:pt x="0" y="9917"/>
                  </a:lnTo>
                  <a:lnTo>
                    <a:pt x="0" y="9917"/>
                  </a:lnTo>
                  <a:lnTo>
                    <a:pt x="431" y="9702"/>
                  </a:lnTo>
                  <a:lnTo>
                    <a:pt x="1294" y="9271"/>
                  </a:lnTo>
                  <a:lnTo>
                    <a:pt x="2803" y="8840"/>
                  </a:lnTo>
                  <a:lnTo>
                    <a:pt x="4096" y="8408"/>
                  </a:lnTo>
                  <a:lnTo>
                    <a:pt x="4743" y="8193"/>
                  </a:lnTo>
                  <a:lnTo>
                    <a:pt x="5174" y="7546"/>
                  </a:lnTo>
                  <a:lnTo>
                    <a:pt x="5174" y="7546"/>
                  </a:lnTo>
                  <a:lnTo>
                    <a:pt x="5174" y="6684"/>
                  </a:lnTo>
                  <a:lnTo>
                    <a:pt x="5605" y="5821"/>
                  </a:lnTo>
                  <a:lnTo>
                    <a:pt x="6036" y="5175"/>
                  </a:lnTo>
                  <a:lnTo>
                    <a:pt x="6683" y="4743"/>
                  </a:lnTo>
                  <a:lnTo>
                    <a:pt x="8192" y="3665"/>
                  </a:lnTo>
                  <a:lnTo>
                    <a:pt x="8624" y="3019"/>
                  </a:lnTo>
                  <a:lnTo>
                    <a:pt x="9055" y="2156"/>
                  </a:lnTo>
                  <a:lnTo>
                    <a:pt x="9055" y="2156"/>
                  </a:lnTo>
                  <a:lnTo>
                    <a:pt x="10564" y="2372"/>
                  </a:lnTo>
                  <a:lnTo>
                    <a:pt x="11857" y="2156"/>
                  </a:lnTo>
                  <a:lnTo>
                    <a:pt x="12935" y="1725"/>
                  </a:lnTo>
                  <a:lnTo>
                    <a:pt x="14013" y="863"/>
                  </a:lnTo>
                  <a:lnTo>
                    <a:pt x="14013" y="863"/>
                  </a:lnTo>
                  <a:lnTo>
                    <a:pt x="14876" y="1725"/>
                  </a:lnTo>
                  <a:lnTo>
                    <a:pt x="15522" y="2372"/>
                  </a:lnTo>
                  <a:lnTo>
                    <a:pt x="17463" y="3665"/>
                  </a:lnTo>
                  <a:lnTo>
                    <a:pt x="19403" y="4959"/>
                  </a:lnTo>
                  <a:lnTo>
                    <a:pt x="20912" y="6253"/>
                  </a:lnTo>
                  <a:lnTo>
                    <a:pt x="20912" y="6253"/>
                  </a:lnTo>
                  <a:lnTo>
                    <a:pt x="21127" y="6684"/>
                  </a:lnTo>
                  <a:lnTo>
                    <a:pt x="20912" y="7115"/>
                  </a:lnTo>
                  <a:lnTo>
                    <a:pt x="20696" y="7546"/>
                  </a:lnTo>
                  <a:lnTo>
                    <a:pt x="20696" y="7546"/>
                  </a:lnTo>
                  <a:lnTo>
                    <a:pt x="21127" y="7546"/>
                  </a:lnTo>
                  <a:lnTo>
                    <a:pt x="21559" y="7546"/>
                  </a:lnTo>
                  <a:lnTo>
                    <a:pt x="21990" y="6899"/>
                  </a:lnTo>
                  <a:lnTo>
                    <a:pt x="21990" y="6253"/>
                  </a:lnTo>
                  <a:lnTo>
                    <a:pt x="21990" y="6037"/>
                  </a:lnTo>
                  <a:lnTo>
                    <a:pt x="21774" y="5821"/>
                  </a:lnTo>
                  <a:lnTo>
                    <a:pt x="21774" y="5821"/>
                  </a:lnTo>
                  <a:lnTo>
                    <a:pt x="21774" y="5606"/>
                  </a:lnTo>
                  <a:lnTo>
                    <a:pt x="21990" y="5390"/>
                  </a:lnTo>
                  <a:lnTo>
                    <a:pt x="22852" y="5390"/>
                  </a:lnTo>
                  <a:lnTo>
                    <a:pt x="22852" y="5390"/>
                  </a:lnTo>
                  <a:lnTo>
                    <a:pt x="23068" y="5390"/>
                  </a:lnTo>
                  <a:lnTo>
                    <a:pt x="23068" y="5390"/>
                  </a:lnTo>
                  <a:lnTo>
                    <a:pt x="22421" y="4743"/>
                  </a:lnTo>
                  <a:lnTo>
                    <a:pt x="21559" y="4097"/>
                  </a:lnTo>
                  <a:lnTo>
                    <a:pt x="19834" y="3019"/>
                  </a:lnTo>
                  <a:lnTo>
                    <a:pt x="19187" y="2588"/>
                  </a:lnTo>
                  <a:lnTo>
                    <a:pt x="18325" y="1941"/>
                  </a:lnTo>
                  <a:lnTo>
                    <a:pt x="17894" y="1078"/>
                  </a:lnTo>
                  <a:lnTo>
                    <a:pt x="17463" y="1"/>
                  </a:lnTo>
                  <a:lnTo>
                    <a:pt x="17463" y="1"/>
                  </a:lnTo>
                  <a:lnTo>
                    <a:pt x="18325" y="216"/>
                  </a:lnTo>
                  <a:lnTo>
                    <a:pt x="19187" y="432"/>
                  </a:lnTo>
                  <a:lnTo>
                    <a:pt x="20912" y="1725"/>
                  </a:lnTo>
                  <a:lnTo>
                    <a:pt x="22421" y="2803"/>
                  </a:lnTo>
                  <a:lnTo>
                    <a:pt x="23283" y="3234"/>
                  </a:lnTo>
                  <a:lnTo>
                    <a:pt x="24146" y="3665"/>
                  </a:lnTo>
                  <a:lnTo>
                    <a:pt x="24146" y="3665"/>
                  </a:lnTo>
                  <a:lnTo>
                    <a:pt x="24361" y="4743"/>
                  </a:lnTo>
                  <a:lnTo>
                    <a:pt x="24577" y="5390"/>
                  </a:lnTo>
                  <a:lnTo>
                    <a:pt x="25439" y="6684"/>
                  </a:lnTo>
                  <a:lnTo>
                    <a:pt x="26302" y="7977"/>
                  </a:lnTo>
                  <a:lnTo>
                    <a:pt x="26733" y="8624"/>
                  </a:lnTo>
                  <a:lnTo>
                    <a:pt x="26948" y="9271"/>
                  </a:lnTo>
                  <a:lnTo>
                    <a:pt x="26948" y="9271"/>
                  </a:lnTo>
                  <a:lnTo>
                    <a:pt x="27811" y="9271"/>
                  </a:lnTo>
                  <a:lnTo>
                    <a:pt x="27811" y="9271"/>
                  </a:lnTo>
                  <a:lnTo>
                    <a:pt x="28242" y="8840"/>
                  </a:lnTo>
                  <a:lnTo>
                    <a:pt x="28457" y="8408"/>
                  </a:lnTo>
                  <a:lnTo>
                    <a:pt x="28889" y="8193"/>
                  </a:lnTo>
                  <a:lnTo>
                    <a:pt x="29320" y="7977"/>
                  </a:lnTo>
                  <a:lnTo>
                    <a:pt x="29320" y="7977"/>
                  </a:lnTo>
                  <a:lnTo>
                    <a:pt x="29320" y="7330"/>
                  </a:lnTo>
                  <a:lnTo>
                    <a:pt x="29104" y="7115"/>
                  </a:lnTo>
                  <a:lnTo>
                    <a:pt x="28673" y="6684"/>
                  </a:lnTo>
                  <a:lnTo>
                    <a:pt x="28026" y="6253"/>
                  </a:lnTo>
                  <a:lnTo>
                    <a:pt x="28026" y="6037"/>
                  </a:lnTo>
                  <a:lnTo>
                    <a:pt x="28026" y="5606"/>
                  </a:lnTo>
                  <a:lnTo>
                    <a:pt x="28026" y="5606"/>
                  </a:lnTo>
                  <a:lnTo>
                    <a:pt x="28673" y="5390"/>
                  </a:lnTo>
                  <a:lnTo>
                    <a:pt x="29104" y="5175"/>
                  </a:lnTo>
                  <a:lnTo>
                    <a:pt x="29104" y="5175"/>
                  </a:lnTo>
                  <a:lnTo>
                    <a:pt x="29751" y="4743"/>
                  </a:lnTo>
                  <a:lnTo>
                    <a:pt x="29967" y="4743"/>
                  </a:lnTo>
                  <a:lnTo>
                    <a:pt x="30182" y="4959"/>
                  </a:lnTo>
                  <a:lnTo>
                    <a:pt x="30182" y="4959"/>
                  </a:lnTo>
                  <a:lnTo>
                    <a:pt x="30829" y="5606"/>
                  </a:lnTo>
                  <a:lnTo>
                    <a:pt x="31044" y="6468"/>
                  </a:lnTo>
                  <a:lnTo>
                    <a:pt x="31907" y="7977"/>
                  </a:lnTo>
                  <a:lnTo>
                    <a:pt x="32338" y="8624"/>
                  </a:lnTo>
                  <a:lnTo>
                    <a:pt x="32769" y="9271"/>
                  </a:lnTo>
                  <a:lnTo>
                    <a:pt x="33631" y="9702"/>
                  </a:lnTo>
                  <a:lnTo>
                    <a:pt x="34709" y="9702"/>
                  </a:lnTo>
                  <a:lnTo>
                    <a:pt x="34709" y="9702"/>
                  </a:lnTo>
                  <a:lnTo>
                    <a:pt x="35356" y="9702"/>
                  </a:lnTo>
                  <a:lnTo>
                    <a:pt x="35572" y="9486"/>
                  </a:lnTo>
                  <a:lnTo>
                    <a:pt x="35572" y="9486"/>
                  </a:lnTo>
                  <a:lnTo>
                    <a:pt x="36003" y="9055"/>
                  </a:lnTo>
                  <a:lnTo>
                    <a:pt x="36434" y="9055"/>
                  </a:lnTo>
                  <a:lnTo>
                    <a:pt x="36434" y="9055"/>
                  </a:lnTo>
                  <a:lnTo>
                    <a:pt x="37081" y="9486"/>
                  </a:lnTo>
                  <a:lnTo>
                    <a:pt x="37943" y="9917"/>
                  </a:lnTo>
                  <a:lnTo>
                    <a:pt x="37943" y="9917"/>
                  </a:lnTo>
                  <a:lnTo>
                    <a:pt x="38590" y="9702"/>
                  </a:lnTo>
                  <a:lnTo>
                    <a:pt x="39237" y="9486"/>
                  </a:lnTo>
                  <a:lnTo>
                    <a:pt x="39883" y="9271"/>
                  </a:lnTo>
                  <a:lnTo>
                    <a:pt x="40746" y="9271"/>
                  </a:lnTo>
                  <a:lnTo>
                    <a:pt x="40746" y="9271"/>
                  </a:lnTo>
                  <a:lnTo>
                    <a:pt x="40961" y="9917"/>
                  </a:lnTo>
                  <a:lnTo>
                    <a:pt x="41177" y="10780"/>
                  </a:lnTo>
                  <a:lnTo>
                    <a:pt x="40961" y="12289"/>
                  </a:lnTo>
                  <a:lnTo>
                    <a:pt x="40315" y="13798"/>
                  </a:lnTo>
                  <a:lnTo>
                    <a:pt x="39668" y="15092"/>
                  </a:lnTo>
                  <a:lnTo>
                    <a:pt x="39668" y="15092"/>
                  </a:lnTo>
                  <a:lnTo>
                    <a:pt x="39237" y="15092"/>
                  </a:lnTo>
                  <a:lnTo>
                    <a:pt x="38806" y="15092"/>
                  </a:lnTo>
                  <a:lnTo>
                    <a:pt x="38159" y="14876"/>
                  </a:lnTo>
                  <a:lnTo>
                    <a:pt x="38159" y="14876"/>
                  </a:lnTo>
                  <a:lnTo>
                    <a:pt x="37512" y="14660"/>
                  </a:lnTo>
                  <a:lnTo>
                    <a:pt x="36865" y="1466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2"/>
            <p:cNvSpPr/>
            <p:nvPr/>
          </p:nvSpPr>
          <p:spPr>
            <a:xfrm>
              <a:off x="4885200" y="2485600"/>
              <a:ext cx="269525" cy="404250"/>
            </a:xfrm>
            <a:custGeom>
              <a:rect b="b" l="l" r="r" t="t"/>
              <a:pathLst>
                <a:path extrusionOk="0" fill="none" h="16170" w="10781">
                  <a:moveTo>
                    <a:pt x="4097" y="9055"/>
                  </a:moveTo>
                  <a:lnTo>
                    <a:pt x="4097" y="9055"/>
                  </a:lnTo>
                  <a:lnTo>
                    <a:pt x="3881" y="7546"/>
                  </a:lnTo>
                  <a:lnTo>
                    <a:pt x="3450" y="6468"/>
                  </a:lnTo>
                  <a:lnTo>
                    <a:pt x="2803" y="5175"/>
                  </a:lnTo>
                  <a:lnTo>
                    <a:pt x="2157" y="4312"/>
                  </a:lnTo>
                  <a:lnTo>
                    <a:pt x="863" y="2156"/>
                  </a:lnTo>
                  <a:lnTo>
                    <a:pt x="432" y="1078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94" y="1"/>
                  </a:lnTo>
                  <a:lnTo>
                    <a:pt x="1294" y="1"/>
                  </a:lnTo>
                  <a:lnTo>
                    <a:pt x="3666" y="3019"/>
                  </a:lnTo>
                  <a:lnTo>
                    <a:pt x="4744" y="4528"/>
                  </a:lnTo>
                  <a:lnTo>
                    <a:pt x="5391" y="6468"/>
                  </a:lnTo>
                  <a:lnTo>
                    <a:pt x="5391" y="6468"/>
                  </a:lnTo>
                  <a:lnTo>
                    <a:pt x="5822" y="7115"/>
                  </a:lnTo>
                  <a:lnTo>
                    <a:pt x="6468" y="7977"/>
                  </a:lnTo>
                  <a:lnTo>
                    <a:pt x="7762" y="9271"/>
                  </a:lnTo>
                  <a:lnTo>
                    <a:pt x="8409" y="10133"/>
                  </a:lnTo>
                  <a:lnTo>
                    <a:pt x="8840" y="10780"/>
                  </a:lnTo>
                  <a:lnTo>
                    <a:pt x="9055" y="11427"/>
                  </a:lnTo>
                  <a:lnTo>
                    <a:pt x="8840" y="12289"/>
                  </a:lnTo>
                  <a:lnTo>
                    <a:pt x="8840" y="12289"/>
                  </a:lnTo>
                  <a:lnTo>
                    <a:pt x="9487" y="12936"/>
                  </a:lnTo>
                  <a:lnTo>
                    <a:pt x="10133" y="14014"/>
                  </a:lnTo>
                  <a:lnTo>
                    <a:pt x="10780" y="16170"/>
                  </a:lnTo>
                  <a:lnTo>
                    <a:pt x="10780" y="16170"/>
                  </a:lnTo>
                  <a:lnTo>
                    <a:pt x="9702" y="15523"/>
                  </a:lnTo>
                  <a:lnTo>
                    <a:pt x="8624" y="14876"/>
                  </a:lnTo>
                  <a:lnTo>
                    <a:pt x="6900" y="12936"/>
                  </a:lnTo>
                  <a:lnTo>
                    <a:pt x="4097" y="905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2"/>
            <p:cNvSpPr/>
            <p:nvPr/>
          </p:nvSpPr>
          <p:spPr>
            <a:xfrm>
              <a:off x="5160075" y="1973575"/>
              <a:ext cx="199450" cy="274900"/>
            </a:xfrm>
            <a:custGeom>
              <a:rect b="b" l="l" r="r" t="t"/>
              <a:pathLst>
                <a:path extrusionOk="0" fill="none" h="10996" w="7978">
                  <a:moveTo>
                    <a:pt x="7762" y="10565"/>
                  </a:moveTo>
                  <a:lnTo>
                    <a:pt x="7762" y="10565"/>
                  </a:lnTo>
                  <a:lnTo>
                    <a:pt x="7115" y="10780"/>
                  </a:lnTo>
                  <a:lnTo>
                    <a:pt x="6468" y="10996"/>
                  </a:lnTo>
                  <a:lnTo>
                    <a:pt x="5822" y="10780"/>
                  </a:lnTo>
                  <a:lnTo>
                    <a:pt x="5175" y="10565"/>
                  </a:lnTo>
                  <a:lnTo>
                    <a:pt x="3881" y="9918"/>
                  </a:lnTo>
                  <a:lnTo>
                    <a:pt x="3019" y="9055"/>
                  </a:lnTo>
                  <a:lnTo>
                    <a:pt x="3019" y="9055"/>
                  </a:lnTo>
                  <a:lnTo>
                    <a:pt x="3235" y="7978"/>
                  </a:lnTo>
                  <a:lnTo>
                    <a:pt x="3450" y="7546"/>
                  </a:lnTo>
                  <a:lnTo>
                    <a:pt x="3666" y="7331"/>
                  </a:lnTo>
                  <a:lnTo>
                    <a:pt x="3666" y="7331"/>
                  </a:lnTo>
                  <a:lnTo>
                    <a:pt x="2803" y="6037"/>
                  </a:lnTo>
                  <a:lnTo>
                    <a:pt x="1725" y="4959"/>
                  </a:lnTo>
                  <a:lnTo>
                    <a:pt x="863" y="3881"/>
                  </a:lnTo>
                  <a:lnTo>
                    <a:pt x="1" y="2372"/>
                  </a:lnTo>
                  <a:lnTo>
                    <a:pt x="1" y="2372"/>
                  </a:lnTo>
                  <a:lnTo>
                    <a:pt x="863" y="1294"/>
                  </a:lnTo>
                  <a:lnTo>
                    <a:pt x="1941" y="648"/>
                  </a:lnTo>
                  <a:lnTo>
                    <a:pt x="3235" y="216"/>
                  </a:lnTo>
                  <a:lnTo>
                    <a:pt x="5175" y="1"/>
                  </a:lnTo>
                  <a:lnTo>
                    <a:pt x="5175" y="1"/>
                  </a:lnTo>
                  <a:lnTo>
                    <a:pt x="5175" y="648"/>
                  </a:lnTo>
                  <a:lnTo>
                    <a:pt x="5390" y="1079"/>
                  </a:lnTo>
                  <a:lnTo>
                    <a:pt x="5390" y="1510"/>
                  </a:lnTo>
                  <a:lnTo>
                    <a:pt x="5390" y="1510"/>
                  </a:lnTo>
                  <a:lnTo>
                    <a:pt x="4528" y="1510"/>
                  </a:lnTo>
                  <a:lnTo>
                    <a:pt x="4097" y="1726"/>
                  </a:lnTo>
                  <a:lnTo>
                    <a:pt x="3666" y="1941"/>
                  </a:lnTo>
                  <a:lnTo>
                    <a:pt x="3235" y="2372"/>
                  </a:lnTo>
                  <a:lnTo>
                    <a:pt x="3235" y="2372"/>
                  </a:lnTo>
                  <a:lnTo>
                    <a:pt x="4097" y="3666"/>
                  </a:lnTo>
                  <a:lnTo>
                    <a:pt x="5175" y="4744"/>
                  </a:lnTo>
                  <a:lnTo>
                    <a:pt x="6468" y="5390"/>
                  </a:lnTo>
                  <a:lnTo>
                    <a:pt x="7546" y="6037"/>
                  </a:lnTo>
                  <a:lnTo>
                    <a:pt x="7546" y="6037"/>
                  </a:lnTo>
                  <a:lnTo>
                    <a:pt x="7762" y="6468"/>
                  </a:lnTo>
                  <a:lnTo>
                    <a:pt x="7546" y="6468"/>
                  </a:lnTo>
                  <a:lnTo>
                    <a:pt x="6900" y="6684"/>
                  </a:lnTo>
                  <a:lnTo>
                    <a:pt x="6900" y="6684"/>
                  </a:lnTo>
                  <a:lnTo>
                    <a:pt x="6468" y="6684"/>
                  </a:lnTo>
                  <a:lnTo>
                    <a:pt x="6468" y="6684"/>
                  </a:lnTo>
                  <a:lnTo>
                    <a:pt x="6684" y="7115"/>
                  </a:lnTo>
                  <a:lnTo>
                    <a:pt x="6900" y="7546"/>
                  </a:lnTo>
                  <a:lnTo>
                    <a:pt x="7546" y="8624"/>
                  </a:lnTo>
                  <a:lnTo>
                    <a:pt x="7977" y="9487"/>
                  </a:lnTo>
                  <a:lnTo>
                    <a:pt x="7977" y="9918"/>
                  </a:lnTo>
                  <a:lnTo>
                    <a:pt x="7762" y="1056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2"/>
            <p:cNvSpPr/>
            <p:nvPr/>
          </p:nvSpPr>
          <p:spPr>
            <a:xfrm>
              <a:off x="1678375" y="2415525"/>
              <a:ext cx="91650" cy="194075"/>
            </a:xfrm>
            <a:custGeom>
              <a:rect b="b" l="l" r="r" t="t"/>
              <a:pathLst>
                <a:path extrusionOk="0" h="7763" w="3666">
                  <a:moveTo>
                    <a:pt x="3665" y="7762"/>
                  </a:moveTo>
                  <a:lnTo>
                    <a:pt x="3665" y="7762"/>
                  </a:lnTo>
                  <a:lnTo>
                    <a:pt x="647" y="1"/>
                  </a:lnTo>
                  <a:lnTo>
                    <a:pt x="647" y="1"/>
                  </a:lnTo>
                  <a:lnTo>
                    <a:pt x="0" y="3881"/>
                  </a:lnTo>
                  <a:lnTo>
                    <a:pt x="0" y="3881"/>
                  </a:lnTo>
                  <a:lnTo>
                    <a:pt x="647" y="4313"/>
                  </a:lnTo>
                  <a:lnTo>
                    <a:pt x="1294" y="4744"/>
                  </a:lnTo>
                  <a:lnTo>
                    <a:pt x="1294" y="4744"/>
                  </a:lnTo>
                  <a:lnTo>
                    <a:pt x="1294" y="5391"/>
                  </a:lnTo>
                  <a:lnTo>
                    <a:pt x="1294" y="6037"/>
                  </a:lnTo>
                  <a:lnTo>
                    <a:pt x="1941" y="6900"/>
                  </a:lnTo>
                  <a:lnTo>
                    <a:pt x="2803" y="7546"/>
                  </a:lnTo>
                  <a:lnTo>
                    <a:pt x="3234" y="7762"/>
                  </a:lnTo>
                  <a:lnTo>
                    <a:pt x="3665" y="7762"/>
                  </a:lnTo>
                  <a:lnTo>
                    <a:pt x="3665" y="7762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2"/>
            <p:cNvSpPr/>
            <p:nvPr/>
          </p:nvSpPr>
          <p:spPr>
            <a:xfrm>
              <a:off x="1699925" y="1294475"/>
              <a:ext cx="1988800" cy="3444025"/>
            </a:xfrm>
            <a:custGeom>
              <a:rect b="b" l="l" r="r" t="t"/>
              <a:pathLst>
                <a:path extrusionOk="0" h="137761" w="79552">
                  <a:moveTo>
                    <a:pt x="78689" y="83217"/>
                  </a:moveTo>
                  <a:lnTo>
                    <a:pt x="78689" y="83217"/>
                  </a:lnTo>
                  <a:lnTo>
                    <a:pt x="77396" y="83002"/>
                  </a:lnTo>
                  <a:lnTo>
                    <a:pt x="76318" y="82571"/>
                  </a:lnTo>
                  <a:lnTo>
                    <a:pt x="74378" y="81493"/>
                  </a:lnTo>
                  <a:lnTo>
                    <a:pt x="73300" y="80846"/>
                  </a:lnTo>
                  <a:lnTo>
                    <a:pt x="72222" y="80630"/>
                  </a:lnTo>
                  <a:lnTo>
                    <a:pt x="70928" y="80415"/>
                  </a:lnTo>
                  <a:lnTo>
                    <a:pt x="69204" y="80630"/>
                  </a:lnTo>
                  <a:lnTo>
                    <a:pt x="69204" y="80630"/>
                  </a:lnTo>
                  <a:lnTo>
                    <a:pt x="68773" y="79768"/>
                  </a:lnTo>
                  <a:lnTo>
                    <a:pt x="68126" y="79121"/>
                  </a:lnTo>
                  <a:lnTo>
                    <a:pt x="67263" y="78906"/>
                  </a:lnTo>
                  <a:lnTo>
                    <a:pt x="66186" y="78690"/>
                  </a:lnTo>
                  <a:lnTo>
                    <a:pt x="64461" y="78259"/>
                  </a:lnTo>
                  <a:lnTo>
                    <a:pt x="63814" y="77828"/>
                  </a:lnTo>
                  <a:lnTo>
                    <a:pt x="63167" y="76965"/>
                  </a:lnTo>
                  <a:lnTo>
                    <a:pt x="63167" y="76965"/>
                  </a:lnTo>
                  <a:lnTo>
                    <a:pt x="63167" y="76534"/>
                  </a:lnTo>
                  <a:lnTo>
                    <a:pt x="63167" y="76103"/>
                  </a:lnTo>
                  <a:lnTo>
                    <a:pt x="62736" y="75456"/>
                  </a:lnTo>
                  <a:lnTo>
                    <a:pt x="62305" y="74378"/>
                  </a:lnTo>
                  <a:lnTo>
                    <a:pt x="62089" y="73947"/>
                  </a:lnTo>
                  <a:lnTo>
                    <a:pt x="62089" y="73300"/>
                  </a:lnTo>
                  <a:lnTo>
                    <a:pt x="62089" y="73300"/>
                  </a:lnTo>
                  <a:lnTo>
                    <a:pt x="61443" y="72654"/>
                  </a:lnTo>
                  <a:lnTo>
                    <a:pt x="60796" y="72222"/>
                  </a:lnTo>
                  <a:lnTo>
                    <a:pt x="59934" y="71791"/>
                  </a:lnTo>
                  <a:lnTo>
                    <a:pt x="59071" y="71791"/>
                  </a:lnTo>
                  <a:lnTo>
                    <a:pt x="57346" y="71576"/>
                  </a:lnTo>
                  <a:lnTo>
                    <a:pt x="56484" y="71576"/>
                  </a:lnTo>
                  <a:lnTo>
                    <a:pt x="55837" y="71360"/>
                  </a:lnTo>
                  <a:lnTo>
                    <a:pt x="55837" y="71360"/>
                  </a:lnTo>
                  <a:lnTo>
                    <a:pt x="55191" y="70929"/>
                  </a:lnTo>
                  <a:lnTo>
                    <a:pt x="54759" y="70498"/>
                  </a:lnTo>
                  <a:lnTo>
                    <a:pt x="53897" y="69635"/>
                  </a:lnTo>
                  <a:lnTo>
                    <a:pt x="53250" y="68773"/>
                  </a:lnTo>
                  <a:lnTo>
                    <a:pt x="52604" y="68342"/>
                  </a:lnTo>
                  <a:lnTo>
                    <a:pt x="51957" y="68342"/>
                  </a:lnTo>
                  <a:lnTo>
                    <a:pt x="51957" y="68342"/>
                  </a:lnTo>
                  <a:lnTo>
                    <a:pt x="51741" y="67264"/>
                  </a:lnTo>
                  <a:lnTo>
                    <a:pt x="51310" y="66402"/>
                  </a:lnTo>
                  <a:lnTo>
                    <a:pt x="51310" y="66402"/>
                  </a:lnTo>
                  <a:lnTo>
                    <a:pt x="51094" y="66833"/>
                  </a:lnTo>
                  <a:lnTo>
                    <a:pt x="50663" y="66833"/>
                  </a:lnTo>
                  <a:lnTo>
                    <a:pt x="50232" y="66402"/>
                  </a:lnTo>
                  <a:lnTo>
                    <a:pt x="50232" y="66402"/>
                  </a:lnTo>
                  <a:lnTo>
                    <a:pt x="49801" y="66186"/>
                  </a:lnTo>
                  <a:lnTo>
                    <a:pt x="49154" y="66186"/>
                  </a:lnTo>
                  <a:lnTo>
                    <a:pt x="49154" y="66186"/>
                  </a:lnTo>
                  <a:lnTo>
                    <a:pt x="48292" y="66402"/>
                  </a:lnTo>
                  <a:lnTo>
                    <a:pt x="47430" y="66617"/>
                  </a:lnTo>
                  <a:lnTo>
                    <a:pt x="46567" y="66617"/>
                  </a:lnTo>
                  <a:lnTo>
                    <a:pt x="45705" y="66402"/>
                  </a:lnTo>
                  <a:lnTo>
                    <a:pt x="44196" y="65755"/>
                  </a:lnTo>
                  <a:lnTo>
                    <a:pt x="42471" y="65108"/>
                  </a:lnTo>
                  <a:lnTo>
                    <a:pt x="42471" y="65108"/>
                  </a:lnTo>
                  <a:lnTo>
                    <a:pt x="42040" y="65108"/>
                  </a:lnTo>
                  <a:lnTo>
                    <a:pt x="41609" y="65324"/>
                  </a:lnTo>
                  <a:lnTo>
                    <a:pt x="41609" y="65324"/>
                  </a:lnTo>
                  <a:lnTo>
                    <a:pt x="41393" y="65755"/>
                  </a:lnTo>
                  <a:lnTo>
                    <a:pt x="40746" y="65755"/>
                  </a:lnTo>
                  <a:lnTo>
                    <a:pt x="40746" y="65755"/>
                  </a:lnTo>
                  <a:lnTo>
                    <a:pt x="40746" y="65324"/>
                  </a:lnTo>
                  <a:lnTo>
                    <a:pt x="40962" y="64892"/>
                  </a:lnTo>
                  <a:lnTo>
                    <a:pt x="40962" y="64461"/>
                  </a:lnTo>
                  <a:lnTo>
                    <a:pt x="40531" y="64246"/>
                  </a:lnTo>
                  <a:lnTo>
                    <a:pt x="40531" y="64246"/>
                  </a:lnTo>
                  <a:lnTo>
                    <a:pt x="39884" y="64892"/>
                  </a:lnTo>
                  <a:lnTo>
                    <a:pt x="38806" y="65324"/>
                  </a:lnTo>
                  <a:lnTo>
                    <a:pt x="37944" y="65755"/>
                  </a:lnTo>
                  <a:lnTo>
                    <a:pt x="36866" y="65970"/>
                  </a:lnTo>
                  <a:lnTo>
                    <a:pt x="36866" y="65970"/>
                  </a:lnTo>
                  <a:lnTo>
                    <a:pt x="36219" y="66617"/>
                  </a:lnTo>
                  <a:lnTo>
                    <a:pt x="36003" y="67479"/>
                  </a:lnTo>
                  <a:lnTo>
                    <a:pt x="35572" y="68126"/>
                  </a:lnTo>
                  <a:lnTo>
                    <a:pt x="35141" y="68342"/>
                  </a:lnTo>
                  <a:lnTo>
                    <a:pt x="34710" y="68557"/>
                  </a:lnTo>
                  <a:lnTo>
                    <a:pt x="34710" y="68557"/>
                  </a:lnTo>
                  <a:lnTo>
                    <a:pt x="34279" y="68126"/>
                  </a:lnTo>
                  <a:lnTo>
                    <a:pt x="33632" y="67911"/>
                  </a:lnTo>
                  <a:lnTo>
                    <a:pt x="32554" y="67695"/>
                  </a:lnTo>
                  <a:lnTo>
                    <a:pt x="31261" y="67695"/>
                  </a:lnTo>
                  <a:lnTo>
                    <a:pt x="29967" y="68342"/>
                  </a:lnTo>
                  <a:lnTo>
                    <a:pt x="29967" y="68342"/>
                  </a:lnTo>
                  <a:lnTo>
                    <a:pt x="29320" y="67911"/>
                  </a:lnTo>
                  <a:lnTo>
                    <a:pt x="28674" y="67264"/>
                  </a:lnTo>
                  <a:lnTo>
                    <a:pt x="28242" y="66617"/>
                  </a:lnTo>
                  <a:lnTo>
                    <a:pt x="27811" y="65755"/>
                  </a:lnTo>
                  <a:lnTo>
                    <a:pt x="27811" y="65755"/>
                  </a:lnTo>
                  <a:lnTo>
                    <a:pt x="28242" y="63599"/>
                  </a:lnTo>
                  <a:lnTo>
                    <a:pt x="28674" y="61227"/>
                  </a:lnTo>
                  <a:lnTo>
                    <a:pt x="28674" y="61227"/>
                  </a:lnTo>
                  <a:lnTo>
                    <a:pt x="28027" y="60796"/>
                  </a:lnTo>
                  <a:lnTo>
                    <a:pt x="27380" y="60581"/>
                  </a:lnTo>
                  <a:lnTo>
                    <a:pt x="25871" y="60581"/>
                  </a:lnTo>
                  <a:lnTo>
                    <a:pt x="25871" y="60581"/>
                  </a:lnTo>
                  <a:lnTo>
                    <a:pt x="24577" y="60581"/>
                  </a:lnTo>
                  <a:lnTo>
                    <a:pt x="23284" y="60365"/>
                  </a:lnTo>
                  <a:lnTo>
                    <a:pt x="23284" y="60365"/>
                  </a:lnTo>
                  <a:lnTo>
                    <a:pt x="23931" y="59072"/>
                  </a:lnTo>
                  <a:lnTo>
                    <a:pt x="24577" y="57778"/>
                  </a:lnTo>
                  <a:lnTo>
                    <a:pt x="25009" y="56485"/>
                  </a:lnTo>
                  <a:lnTo>
                    <a:pt x="25440" y="54760"/>
                  </a:lnTo>
                  <a:lnTo>
                    <a:pt x="25440" y="54760"/>
                  </a:lnTo>
                  <a:lnTo>
                    <a:pt x="25224" y="54544"/>
                  </a:lnTo>
                  <a:lnTo>
                    <a:pt x="24793" y="54329"/>
                  </a:lnTo>
                  <a:lnTo>
                    <a:pt x="23931" y="54329"/>
                  </a:lnTo>
                  <a:lnTo>
                    <a:pt x="22422" y="54760"/>
                  </a:lnTo>
                  <a:lnTo>
                    <a:pt x="22422" y="54760"/>
                  </a:lnTo>
                  <a:lnTo>
                    <a:pt x="22206" y="55622"/>
                  </a:lnTo>
                  <a:lnTo>
                    <a:pt x="21775" y="56269"/>
                  </a:lnTo>
                  <a:lnTo>
                    <a:pt x="21128" y="56700"/>
                  </a:lnTo>
                  <a:lnTo>
                    <a:pt x="20481" y="57347"/>
                  </a:lnTo>
                  <a:lnTo>
                    <a:pt x="19835" y="57563"/>
                  </a:lnTo>
                  <a:lnTo>
                    <a:pt x="18972" y="57778"/>
                  </a:lnTo>
                  <a:lnTo>
                    <a:pt x="17894" y="57778"/>
                  </a:lnTo>
                  <a:lnTo>
                    <a:pt x="16816" y="57778"/>
                  </a:lnTo>
                  <a:lnTo>
                    <a:pt x="16816" y="57778"/>
                  </a:lnTo>
                  <a:lnTo>
                    <a:pt x="15738" y="56916"/>
                  </a:lnTo>
                  <a:lnTo>
                    <a:pt x="15307" y="55838"/>
                  </a:lnTo>
                  <a:lnTo>
                    <a:pt x="15092" y="54760"/>
                  </a:lnTo>
                  <a:lnTo>
                    <a:pt x="15092" y="53466"/>
                  </a:lnTo>
                  <a:lnTo>
                    <a:pt x="15307" y="52173"/>
                  </a:lnTo>
                  <a:lnTo>
                    <a:pt x="15738" y="50664"/>
                  </a:lnTo>
                  <a:lnTo>
                    <a:pt x="16385" y="48077"/>
                  </a:lnTo>
                  <a:lnTo>
                    <a:pt x="16385" y="48077"/>
                  </a:lnTo>
                  <a:lnTo>
                    <a:pt x="18110" y="46999"/>
                  </a:lnTo>
                  <a:lnTo>
                    <a:pt x="19835" y="46136"/>
                  </a:lnTo>
                  <a:lnTo>
                    <a:pt x="20912" y="45705"/>
                  </a:lnTo>
                  <a:lnTo>
                    <a:pt x="21990" y="45705"/>
                  </a:lnTo>
                  <a:lnTo>
                    <a:pt x="23068" y="45921"/>
                  </a:lnTo>
                  <a:lnTo>
                    <a:pt x="24362" y="46352"/>
                  </a:lnTo>
                  <a:lnTo>
                    <a:pt x="24362" y="46352"/>
                  </a:lnTo>
                  <a:lnTo>
                    <a:pt x="25009" y="45705"/>
                  </a:lnTo>
                  <a:lnTo>
                    <a:pt x="25871" y="45274"/>
                  </a:lnTo>
                  <a:lnTo>
                    <a:pt x="26949" y="45059"/>
                  </a:lnTo>
                  <a:lnTo>
                    <a:pt x="28027" y="45059"/>
                  </a:lnTo>
                  <a:lnTo>
                    <a:pt x="29105" y="45059"/>
                  </a:lnTo>
                  <a:lnTo>
                    <a:pt x="30183" y="45490"/>
                  </a:lnTo>
                  <a:lnTo>
                    <a:pt x="31045" y="45705"/>
                  </a:lnTo>
                  <a:lnTo>
                    <a:pt x="31692" y="46352"/>
                  </a:lnTo>
                  <a:lnTo>
                    <a:pt x="31692" y="46352"/>
                  </a:lnTo>
                  <a:lnTo>
                    <a:pt x="31692" y="47214"/>
                  </a:lnTo>
                  <a:lnTo>
                    <a:pt x="31476" y="48077"/>
                  </a:lnTo>
                  <a:lnTo>
                    <a:pt x="31476" y="48077"/>
                  </a:lnTo>
                  <a:lnTo>
                    <a:pt x="32554" y="48723"/>
                  </a:lnTo>
                  <a:lnTo>
                    <a:pt x="33416" y="48939"/>
                  </a:lnTo>
                  <a:lnTo>
                    <a:pt x="34279" y="48939"/>
                  </a:lnTo>
                  <a:lnTo>
                    <a:pt x="34279" y="48939"/>
                  </a:lnTo>
                  <a:lnTo>
                    <a:pt x="34063" y="46783"/>
                  </a:lnTo>
                  <a:lnTo>
                    <a:pt x="33848" y="45705"/>
                  </a:lnTo>
                  <a:lnTo>
                    <a:pt x="33848" y="44412"/>
                  </a:lnTo>
                  <a:lnTo>
                    <a:pt x="33848" y="44412"/>
                  </a:lnTo>
                  <a:lnTo>
                    <a:pt x="34494" y="43549"/>
                  </a:lnTo>
                  <a:lnTo>
                    <a:pt x="35357" y="42903"/>
                  </a:lnTo>
                  <a:lnTo>
                    <a:pt x="37297" y="41609"/>
                  </a:lnTo>
                  <a:lnTo>
                    <a:pt x="41393" y="39238"/>
                  </a:lnTo>
                  <a:lnTo>
                    <a:pt x="41393" y="39238"/>
                  </a:lnTo>
                  <a:lnTo>
                    <a:pt x="41393" y="36866"/>
                  </a:lnTo>
                  <a:lnTo>
                    <a:pt x="41393" y="36866"/>
                  </a:lnTo>
                  <a:lnTo>
                    <a:pt x="42471" y="36866"/>
                  </a:lnTo>
                  <a:lnTo>
                    <a:pt x="42471" y="36866"/>
                  </a:lnTo>
                  <a:lnTo>
                    <a:pt x="43118" y="36004"/>
                  </a:lnTo>
                  <a:lnTo>
                    <a:pt x="43549" y="35357"/>
                  </a:lnTo>
                  <a:lnTo>
                    <a:pt x="45058" y="34279"/>
                  </a:lnTo>
                  <a:lnTo>
                    <a:pt x="46783" y="33417"/>
                  </a:lnTo>
                  <a:lnTo>
                    <a:pt x="48723" y="32770"/>
                  </a:lnTo>
                  <a:lnTo>
                    <a:pt x="48723" y="32770"/>
                  </a:lnTo>
                  <a:lnTo>
                    <a:pt x="48939" y="31908"/>
                  </a:lnTo>
                  <a:lnTo>
                    <a:pt x="49370" y="31045"/>
                  </a:lnTo>
                  <a:lnTo>
                    <a:pt x="50017" y="30614"/>
                  </a:lnTo>
                  <a:lnTo>
                    <a:pt x="50879" y="30183"/>
                  </a:lnTo>
                  <a:lnTo>
                    <a:pt x="52819" y="29752"/>
                  </a:lnTo>
                  <a:lnTo>
                    <a:pt x="54544" y="29105"/>
                  </a:lnTo>
                  <a:lnTo>
                    <a:pt x="54544" y="29105"/>
                  </a:lnTo>
                  <a:lnTo>
                    <a:pt x="54113" y="29752"/>
                  </a:lnTo>
                  <a:lnTo>
                    <a:pt x="53897" y="30183"/>
                  </a:lnTo>
                  <a:lnTo>
                    <a:pt x="54113" y="30830"/>
                  </a:lnTo>
                  <a:lnTo>
                    <a:pt x="54113" y="30830"/>
                  </a:lnTo>
                  <a:lnTo>
                    <a:pt x="54975" y="30183"/>
                  </a:lnTo>
                  <a:lnTo>
                    <a:pt x="55837" y="29967"/>
                  </a:lnTo>
                  <a:lnTo>
                    <a:pt x="57778" y="29321"/>
                  </a:lnTo>
                  <a:lnTo>
                    <a:pt x="58640" y="29105"/>
                  </a:lnTo>
                  <a:lnTo>
                    <a:pt x="59502" y="28674"/>
                  </a:lnTo>
                  <a:lnTo>
                    <a:pt x="60149" y="28243"/>
                  </a:lnTo>
                  <a:lnTo>
                    <a:pt x="60580" y="27596"/>
                  </a:lnTo>
                  <a:lnTo>
                    <a:pt x="60580" y="27596"/>
                  </a:lnTo>
                  <a:lnTo>
                    <a:pt x="59934" y="27596"/>
                  </a:lnTo>
                  <a:lnTo>
                    <a:pt x="59071" y="27812"/>
                  </a:lnTo>
                  <a:lnTo>
                    <a:pt x="59071" y="27812"/>
                  </a:lnTo>
                  <a:lnTo>
                    <a:pt x="58424" y="28027"/>
                  </a:lnTo>
                  <a:lnTo>
                    <a:pt x="57778" y="28243"/>
                  </a:lnTo>
                  <a:lnTo>
                    <a:pt x="57131" y="28027"/>
                  </a:lnTo>
                  <a:lnTo>
                    <a:pt x="56700" y="27596"/>
                  </a:lnTo>
                  <a:lnTo>
                    <a:pt x="56700" y="27596"/>
                  </a:lnTo>
                  <a:lnTo>
                    <a:pt x="56700" y="26518"/>
                  </a:lnTo>
                  <a:lnTo>
                    <a:pt x="57131" y="26087"/>
                  </a:lnTo>
                  <a:lnTo>
                    <a:pt x="57562" y="25656"/>
                  </a:lnTo>
                  <a:lnTo>
                    <a:pt x="57778" y="25009"/>
                  </a:lnTo>
                  <a:lnTo>
                    <a:pt x="57778" y="25009"/>
                  </a:lnTo>
                  <a:lnTo>
                    <a:pt x="57562" y="24793"/>
                  </a:lnTo>
                  <a:lnTo>
                    <a:pt x="57346" y="24578"/>
                  </a:lnTo>
                  <a:lnTo>
                    <a:pt x="56700" y="24578"/>
                  </a:lnTo>
                  <a:lnTo>
                    <a:pt x="56700" y="24578"/>
                  </a:lnTo>
                  <a:lnTo>
                    <a:pt x="56269" y="24578"/>
                  </a:lnTo>
                  <a:lnTo>
                    <a:pt x="55837" y="24578"/>
                  </a:lnTo>
                  <a:lnTo>
                    <a:pt x="55837" y="24578"/>
                  </a:lnTo>
                  <a:lnTo>
                    <a:pt x="56053" y="23931"/>
                  </a:lnTo>
                  <a:lnTo>
                    <a:pt x="56700" y="23500"/>
                  </a:lnTo>
                  <a:lnTo>
                    <a:pt x="57131" y="23500"/>
                  </a:lnTo>
                  <a:lnTo>
                    <a:pt x="57778" y="23715"/>
                  </a:lnTo>
                  <a:lnTo>
                    <a:pt x="59071" y="24362"/>
                  </a:lnTo>
                  <a:lnTo>
                    <a:pt x="59934" y="25009"/>
                  </a:lnTo>
                  <a:lnTo>
                    <a:pt x="59934" y="25009"/>
                  </a:lnTo>
                  <a:lnTo>
                    <a:pt x="60149" y="24793"/>
                  </a:lnTo>
                  <a:lnTo>
                    <a:pt x="60149" y="24578"/>
                  </a:lnTo>
                  <a:lnTo>
                    <a:pt x="59718" y="24147"/>
                  </a:lnTo>
                  <a:lnTo>
                    <a:pt x="59502" y="23931"/>
                  </a:lnTo>
                  <a:lnTo>
                    <a:pt x="59287" y="23931"/>
                  </a:lnTo>
                  <a:lnTo>
                    <a:pt x="59502" y="23715"/>
                  </a:lnTo>
                  <a:lnTo>
                    <a:pt x="59502" y="23715"/>
                  </a:lnTo>
                  <a:lnTo>
                    <a:pt x="60365" y="23715"/>
                  </a:lnTo>
                  <a:lnTo>
                    <a:pt x="61227" y="23715"/>
                  </a:lnTo>
                  <a:lnTo>
                    <a:pt x="62736" y="23284"/>
                  </a:lnTo>
                  <a:lnTo>
                    <a:pt x="64030" y="22853"/>
                  </a:lnTo>
                  <a:lnTo>
                    <a:pt x="65539" y="22638"/>
                  </a:lnTo>
                  <a:lnTo>
                    <a:pt x="65539" y="22638"/>
                  </a:lnTo>
                  <a:lnTo>
                    <a:pt x="64676" y="23500"/>
                  </a:lnTo>
                  <a:lnTo>
                    <a:pt x="63598" y="24362"/>
                  </a:lnTo>
                  <a:lnTo>
                    <a:pt x="62736" y="25440"/>
                  </a:lnTo>
                  <a:lnTo>
                    <a:pt x="62521" y="25871"/>
                  </a:lnTo>
                  <a:lnTo>
                    <a:pt x="62521" y="26302"/>
                  </a:lnTo>
                  <a:lnTo>
                    <a:pt x="62521" y="26302"/>
                  </a:lnTo>
                  <a:lnTo>
                    <a:pt x="64030" y="26302"/>
                  </a:lnTo>
                  <a:lnTo>
                    <a:pt x="65323" y="26518"/>
                  </a:lnTo>
                  <a:lnTo>
                    <a:pt x="67910" y="27165"/>
                  </a:lnTo>
                  <a:lnTo>
                    <a:pt x="67910" y="27165"/>
                  </a:lnTo>
                  <a:lnTo>
                    <a:pt x="67910" y="26734"/>
                  </a:lnTo>
                  <a:lnTo>
                    <a:pt x="67910" y="26087"/>
                  </a:lnTo>
                  <a:lnTo>
                    <a:pt x="67695" y="25440"/>
                  </a:lnTo>
                  <a:lnTo>
                    <a:pt x="67910" y="24578"/>
                  </a:lnTo>
                  <a:lnTo>
                    <a:pt x="67910" y="24578"/>
                  </a:lnTo>
                  <a:lnTo>
                    <a:pt x="67479" y="24362"/>
                  </a:lnTo>
                  <a:lnTo>
                    <a:pt x="66832" y="24362"/>
                  </a:lnTo>
                  <a:lnTo>
                    <a:pt x="66401" y="24147"/>
                  </a:lnTo>
                  <a:lnTo>
                    <a:pt x="66186" y="23931"/>
                  </a:lnTo>
                  <a:lnTo>
                    <a:pt x="66186" y="23715"/>
                  </a:lnTo>
                  <a:lnTo>
                    <a:pt x="66186" y="23715"/>
                  </a:lnTo>
                  <a:lnTo>
                    <a:pt x="66617" y="22853"/>
                  </a:lnTo>
                  <a:lnTo>
                    <a:pt x="67048" y="22206"/>
                  </a:lnTo>
                  <a:lnTo>
                    <a:pt x="67263" y="21344"/>
                  </a:lnTo>
                  <a:lnTo>
                    <a:pt x="67479" y="20266"/>
                  </a:lnTo>
                  <a:lnTo>
                    <a:pt x="67479" y="20266"/>
                  </a:lnTo>
                  <a:lnTo>
                    <a:pt x="66401" y="18973"/>
                  </a:lnTo>
                  <a:lnTo>
                    <a:pt x="65754" y="18326"/>
                  </a:lnTo>
                  <a:lnTo>
                    <a:pt x="64892" y="18110"/>
                  </a:lnTo>
                  <a:lnTo>
                    <a:pt x="64892" y="18110"/>
                  </a:lnTo>
                  <a:lnTo>
                    <a:pt x="64676" y="16817"/>
                  </a:lnTo>
                  <a:lnTo>
                    <a:pt x="64461" y="15523"/>
                  </a:lnTo>
                  <a:lnTo>
                    <a:pt x="64245" y="14230"/>
                  </a:lnTo>
                  <a:lnTo>
                    <a:pt x="64030" y="13798"/>
                  </a:lnTo>
                  <a:lnTo>
                    <a:pt x="63598" y="13367"/>
                  </a:lnTo>
                  <a:lnTo>
                    <a:pt x="63598" y="13367"/>
                  </a:lnTo>
                  <a:lnTo>
                    <a:pt x="62736" y="13798"/>
                  </a:lnTo>
                  <a:lnTo>
                    <a:pt x="62089" y="14445"/>
                  </a:lnTo>
                  <a:lnTo>
                    <a:pt x="61227" y="14876"/>
                  </a:lnTo>
                  <a:lnTo>
                    <a:pt x="60796" y="15092"/>
                  </a:lnTo>
                  <a:lnTo>
                    <a:pt x="60149" y="15308"/>
                  </a:lnTo>
                  <a:lnTo>
                    <a:pt x="60149" y="15308"/>
                  </a:lnTo>
                  <a:lnTo>
                    <a:pt x="59502" y="14876"/>
                  </a:lnTo>
                  <a:lnTo>
                    <a:pt x="59287" y="14445"/>
                  </a:lnTo>
                  <a:lnTo>
                    <a:pt x="59287" y="14014"/>
                  </a:lnTo>
                  <a:lnTo>
                    <a:pt x="59287" y="14014"/>
                  </a:lnTo>
                  <a:lnTo>
                    <a:pt x="59287" y="13583"/>
                  </a:lnTo>
                  <a:lnTo>
                    <a:pt x="59502" y="13367"/>
                  </a:lnTo>
                  <a:lnTo>
                    <a:pt x="59718" y="13152"/>
                  </a:lnTo>
                  <a:lnTo>
                    <a:pt x="59718" y="12721"/>
                  </a:lnTo>
                  <a:lnTo>
                    <a:pt x="59718" y="12721"/>
                  </a:lnTo>
                  <a:lnTo>
                    <a:pt x="59071" y="12505"/>
                  </a:lnTo>
                  <a:lnTo>
                    <a:pt x="58640" y="12074"/>
                  </a:lnTo>
                  <a:lnTo>
                    <a:pt x="57562" y="10996"/>
                  </a:lnTo>
                  <a:lnTo>
                    <a:pt x="57562" y="10996"/>
                  </a:lnTo>
                  <a:lnTo>
                    <a:pt x="57131" y="11211"/>
                  </a:lnTo>
                  <a:lnTo>
                    <a:pt x="56484" y="11211"/>
                  </a:lnTo>
                  <a:lnTo>
                    <a:pt x="55406" y="11211"/>
                  </a:lnTo>
                  <a:lnTo>
                    <a:pt x="55406" y="11211"/>
                  </a:lnTo>
                  <a:lnTo>
                    <a:pt x="53897" y="10996"/>
                  </a:lnTo>
                  <a:lnTo>
                    <a:pt x="53897" y="10996"/>
                  </a:lnTo>
                  <a:lnTo>
                    <a:pt x="53466" y="11427"/>
                  </a:lnTo>
                  <a:lnTo>
                    <a:pt x="53035" y="12074"/>
                  </a:lnTo>
                  <a:lnTo>
                    <a:pt x="52604" y="13367"/>
                  </a:lnTo>
                  <a:lnTo>
                    <a:pt x="51741" y="16170"/>
                  </a:lnTo>
                  <a:lnTo>
                    <a:pt x="51310" y="17248"/>
                  </a:lnTo>
                  <a:lnTo>
                    <a:pt x="50879" y="17895"/>
                  </a:lnTo>
                  <a:lnTo>
                    <a:pt x="50448" y="18326"/>
                  </a:lnTo>
                  <a:lnTo>
                    <a:pt x="49801" y="18757"/>
                  </a:lnTo>
                  <a:lnTo>
                    <a:pt x="49154" y="18973"/>
                  </a:lnTo>
                  <a:lnTo>
                    <a:pt x="48292" y="18973"/>
                  </a:lnTo>
                  <a:lnTo>
                    <a:pt x="47214" y="18973"/>
                  </a:lnTo>
                  <a:lnTo>
                    <a:pt x="47214" y="18973"/>
                  </a:lnTo>
                  <a:lnTo>
                    <a:pt x="46352" y="21128"/>
                  </a:lnTo>
                  <a:lnTo>
                    <a:pt x="46136" y="21560"/>
                  </a:lnTo>
                  <a:lnTo>
                    <a:pt x="45705" y="21991"/>
                  </a:lnTo>
                  <a:lnTo>
                    <a:pt x="45274" y="22206"/>
                  </a:lnTo>
                  <a:lnTo>
                    <a:pt x="44627" y="22422"/>
                  </a:lnTo>
                  <a:lnTo>
                    <a:pt x="44627" y="22422"/>
                  </a:lnTo>
                  <a:lnTo>
                    <a:pt x="44196" y="21991"/>
                  </a:lnTo>
                  <a:lnTo>
                    <a:pt x="43980" y="21344"/>
                  </a:lnTo>
                  <a:lnTo>
                    <a:pt x="43980" y="20913"/>
                  </a:lnTo>
                  <a:lnTo>
                    <a:pt x="44196" y="20482"/>
                  </a:lnTo>
                  <a:lnTo>
                    <a:pt x="44627" y="19404"/>
                  </a:lnTo>
                  <a:lnTo>
                    <a:pt x="45058" y="18541"/>
                  </a:lnTo>
                  <a:lnTo>
                    <a:pt x="45058" y="18541"/>
                  </a:lnTo>
                  <a:lnTo>
                    <a:pt x="43980" y="18541"/>
                  </a:lnTo>
                  <a:lnTo>
                    <a:pt x="42902" y="18326"/>
                  </a:lnTo>
                  <a:lnTo>
                    <a:pt x="41393" y="17463"/>
                  </a:lnTo>
                  <a:lnTo>
                    <a:pt x="41393" y="17463"/>
                  </a:lnTo>
                  <a:lnTo>
                    <a:pt x="39884" y="16601"/>
                  </a:lnTo>
                  <a:lnTo>
                    <a:pt x="39022" y="16386"/>
                  </a:lnTo>
                  <a:lnTo>
                    <a:pt x="37944" y="16386"/>
                  </a:lnTo>
                  <a:lnTo>
                    <a:pt x="37944" y="16386"/>
                  </a:lnTo>
                  <a:lnTo>
                    <a:pt x="38159" y="15523"/>
                  </a:lnTo>
                  <a:lnTo>
                    <a:pt x="37944" y="15092"/>
                  </a:lnTo>
                  <a:lnTo>
                    <a:pt x="37513" y="14230"/>
                  </a:lnTo>
                  <a:lnTo>
                    <a:pt x="37513" y="14230"/>
                  </a:lnTo>
                  <a:lnTo>
                    <a:pt x="38591" y="13152"/>
                  </a:lnTo>
                  <a:lnTo>
                    <a:pt x="39884" y="12289"/>
                  </a:lnTo>
                  <a:lnTo>
                    <a:pt x="41178" y="11643"/>
                  </a:lnTo>
                  <a:lnTo>
                    <a:pt x="42687" y="10996"/>
                  </a:lnTo>
                  <a:lnTo>
                    <a:pt x="45920" y="9918"/>
                  </a:lnTo>
                  <a:lnTo>
                    <a:pt x="49154" y="8840"/>
                  </a:lnTo>
                  <a:lnTo>
                    <a:pt x="49154" y="8840"/>
                  </a:lnTo>
                  <a:lnTo>
                    <a:pt x="48723" y="9271"/>
                  </a:lnTo>
                  <a:lnTo>
                    <a:pt x="48292" y="9487"/>
                  </a:lnTo>
                  <a:lnTo>
                    <a:pt x="48076" y="9918"/>
                  </a:lnTo>
                  <a:lnTo>
                    <a:pt x="48076" y="10134"/>
                  </a:lnTo>
                  <a:lnTo>
                    <a:pt x="48076" y="10349"/>
                  </a:lnTo>
                  <a:lnTo>
                    <a:pt x="48076" y="10349"/>
                  </a:lnTo>
                  <a:lnTo>
                    <a:pt x="49154" y="10349"/>
                  </a:lnTo>
                  <a:lnTo>
                    <a:pt x="50232" y="10134"/>
                  </a:lnTo>
                  <a:lnTo>
                    <a:pt x="50232" y="10134"/>
                  </a:lnTo>
                  <a:lnTo>
                    <a:pt x="51526" y="9918"/>
                  </a:lnTo>
                  <a:lnTo>
                    <a:pt x="52172" y="9918"/>
                  </a:lnTo>
                  <a:lnTo>
                    <a:pt x="52819" y="10134"/>
                  </a:lnTo>
                  <a:lnTo>
                    <a:pt x="52819" y="10134"/>
                  </a:lnTo>
                  <a:lnTo>
                    <a:pt x="52604" y="9702"/>
                  </a:lnTo>
                  <a:lnTo>
                    <a:pt x="52388" y="9271"/>
                  </a:lnTo>
                  <a:lnTo>
                    <a:pt x="51741" y="8624"/>
                  </a:lnTo>
                  <a:lnTo>
                    <a:pt x="50879" y="8193"/>
                  </a:lnTo>
                  <a:lnTo>
                    <a:pt x="50663" y="7978"/>
                  </a:lnTo>
                  <a:lnTo>
                    <a:pt x="50663" y="7546"/>
                  </a:lnTo>
                  <a:lnTo>
                    <a:pt x="50663" y="7546"/>
                  </a:lnTo>
                  <a:lnTo>
                    <a:pt x="51526" y="7762"/>
                  </a:lnTo>
                  <a:lnTo>
                    <a:pt x="52388" y="7762"/>
                  </a:lnTo>
                  <a:lnTo>
                    <a:pt x="53250" y="7546"/>
                  </a:lnTo>
                  <a:lnTo>
                    <a:pt x="54113" y="6900"/>
                  </a:lnTo>
                  <a:lnTo>
                    <a:pt x="55406" y="5822"/>
                  </a:lnTo>
                  <a:lnTo>
                    <a:pt x="56484" y="4313"/>
                  </a:lnTo>
                  <a:lnTo>
                    <a:pt x="56484" y="4313"/>
                  </a:lnTo>
                  <a:lnTo>
                    <a:pt x="58209" y="4313"/>
                  </a:lnTo>
                  <a:lnTo>
                    <a:pt x="59718" y="4097"/>
                  </a:lnTo>
                  <a:lnTo>
                    <a:pt x="59718" y="4097"/>
                  </a:lnTo>
                  <a:lnTo>
                    <a:pt x="60796" y="5175"/>
                  </a:lnTo>
                  <a:lnTo>
                    <a:pt x="62089" y="6253"/>
                  </a:lnTo>
                  <a:lnTo>
                    <a:pt x="62089" y="6253"/>
                  </a:lnTo>
                  <a:lnTo>
                    <a:pt x="61443" y="6900"/>
                  </a:lnTo>
                  <a:lnTo>
                    <a:pt x="60796" y="7331"/>
                  </a:lnTo>
                  <a:lnTo>
                    <a:pt x="59071" y="7978"/>
                  </a:lnTo>
                  <a:lnTo>
                    <a:pt x="57131" y="8409"/>
                  </a:lnTo>
                  <a:lnTo>
                    <a:pt x="56269" y="8840"/>
                  </a:lnTo>
                  <a:lnTo>
                    <a:pt x="55622" y="9271"/>
                  </a:lnTo>
                  <a:lnTo>
                    <a:pt x="55622" y="9271"/>
                  </a:lnTo>
                  <a:lnTo>
                    <a:pt x="55837" y="9487"/>
                  </a:lnTo>
                  <a:lnTo>
                    <a:pt x="56269" y="9487"/>
                  </a:lnTo>
                  <a:lnTo>
                    <a:pt x="57131" y="9271"/>
                  </a:lnTo>
                  <a:lnTo>
                    <a:pt x="57131" y="9271"/>
                  </a:lnTo>
                  <a:lnTo>
                    <a:pt x="57778" y="9271"/>
                  </a:lnTo>
                  <a:lnTo>
                    <a:pt x="58640" y="9271"/>
                  </a:lnTo>
                  <a:lnTo>
                    <a:pt x="58640" y="9271"/>
                  </a:lnTo>
                  <a:lnTo>
                    <a:pt x="59502" y="10134"/>
                  </a:lnTo>
                  <a:lnTo>
                    <a:pt x="60580" y="10996"/>
                  </a:lnTo>
                  <a:lnTo>
                    <a:pt x="61874" y="11427"/>
                  </a:lnTo>
                  <a:lnTo>
                    <a:pt x="63598" y="11858"/>
                  </a:lnTo>
                  <a:lnTo>
                    <a:pt x="63598" y="11858"/>
                  </a:lnTo>
                  <a:lnTo>
                    <a:pt x="63598" y="11211"/>
                  </a:lnTo>
                  <a:lnTo>
                    <a:pt x="63383" y="10996"/>
                  </a:lnTo>
                  <a:lnTo>
                    <a:pt x="63167" y="10780"/>
                  </a:lnTo>
                  <a:lnTo>
                    <a:pt x="63383" y="10565"/>
                  </a:lnTo>
                  <a:lnTo>
                    <a:pt x="63383" y="10565"/>
                  </a:lnTo>
                  <a:lnTo>
                    <a:pt x="64245" y="10780"/>
                  </a:lnTo>
                  <a:lnTo>
                    <a:pt x="65108" y="10780"/>
                  </a:lnTo>
                  <a:lnTo>
                    <a:pt x="65539" y="10565"/>
                  </a:lnTo>
                  <a:lnTo>
                    <a:pt x="65970" y="9702"/>
                  </a:lnTo>
                  <a:lnTo>
                    <a:pt x="65970" y="9702"/>
                  </a:lnTo>
                  <a:lnTo>
                    <a:pt x="65754" y="9056"/>
                  </a:lnTo>
                  <a:lnTo>
                    <a:pt x="65539" y="8840"/>
                  </a:lnTo>
                  <a:lnTo>
                    <a:pt x="65108" y="8409"/>
                  </a:lnTo>
                  <a:lnTo>
                    <a:pt x="65108" y="7762"/>
                  </a:lnTo>
                  <a:lnTo>
                    <a:pt x="65108" y="7762"/>
                  </a:lnTo>
                  <a:lnTo>
                    <a:pt x="65323" y="7546"/>
                  </a:lnTo>
                  <a:lnTo>
                    <a:pt x="65754" y="7546"/>
                  </a:lnTo>
                  <a:lnTo>
                    <a:pt x="66186" y="7978"/>
                  </a:lnTo>
                  <a:lnTo>
                    <a:pt x="66832" y="8409"/>
                  </a:lnTo>
                  <a:lnTo>
                    <a:pt x="67048" y="8624"/>
                  </a:lnTo>
                  <a:lnTo>
                    <a:pt x="67263" y="8840"/>
                  </a:lnTo>
                  <a:lnTo>
                    <a:pt x="67263" y="8840"/>
                  </a:lnTo>
                  <a:lnTo>
                    <a:pt x="68988" y="8193"/>
                  </a:lnTo>
                  <a:lnTo>
                    <a:pt x="69635" y="7546"/>
                  </a:lnTo>
                  <a:lnTo>
                    <a:pt x="69850" y="6900"/>
                  </a:lnTo>
                  <a:lnTo>
                    <a:pt x="69850" y="6900"/>
                  </a:lnTo>
                  <a:lnTo>
                    <a:pt x="69204" y="6253"/>
                  </a:lnTo>
                  <a:lnTo>
                    <a:pt x="68341" y="6037"/>
                  </a:lnTo>
                  <a:lnTo>
                    <a:pt x="67479" y="5606"/>
                  </a:lnTo>
                  <a:lnTo>
                    <a:pt x="67048" y="5391"/>
                  </a:lnTo>
                  <a:lnTo>
                    <a:pt x="66832" y="4959"/>
                  </a:lnTo>
                  <a:lnTo>
                    <a:pt x="66832" y="4959"/>
                  </a:lnTo>
                  <a:lnTo>
                    <a:pt x="66832" y="4528"/>
                  </a:lnTo>
                  <a:lnTo>
                    <a:pt x="67048" y="4097"/>
                  </a:lnTo>
                  <a:lnTo>
                    <a:pt x="67048" y="3881"/>
                  </a:lnTo>
                  <a:lnTo>
                    <a:pt x="67048" y="3450"/>
                  </a:lnTo>
                  <a:lnTo>
                    <a:pt x="67048" y="3450"/>
                  </a:lnTo>
                  <a:lnTo>
                    <a:pt x="65970" y="3019"/>
                  </a:lnTo>
                  <a:lnTo>
                    <a:pt x="64676" y="2588"/>
                  </a:lnTo>
                  <a:lnTo>
                    <a:pt x="63598" y="1941"/>
                  </a:lnTo>
                  <a:lnTo>
                    <a:pt x="63167" y="1510"/>
                  </a:lnTo>
                  <a:lnTo>
                    <a:pt x="62952" y="863"/>
                  </a:lnTo>
                  <a:lnTo>
                    <a:pt x="62952" y="863"/>
                  </a:lnTo>
                  <a:lnTo>
                    <a:pt x="59934" y="863"/>
                  </a:lnTo>
                  <a:lnTo>
                    <a:pt x="59934" y="863"/>
                  </a:lnTo>
                  <a:lnTo>
                    <a:pt x="57131" y="863"/>
                  </a:lnTo>
                  <a:lnTo>
                    <a:pt x="55837" y="863"/>
                  </a:lnTo>
                  <a:lnTo>
                    <a:pt x="54544" y="1079"/>
                  </a:lnTo>
                  <a:lnTo>
                    <a:pt x="53682" y="1294"/>
                  </a:lnTo>
                  <a:lnTo>
                    <a:pt x="52819" y="1941"/>
                  </a:lnTo>
                  <a:lnTo>
                    <a:pt x="52388" y="2588"/>
                  </a:lnTo>
                  <a:lnTo>
                    <a:pt x="51957" y="3666"/>
                  </a:lnTo>
                  <a:lnTo>
                    <a:pt x="51957" y="3666"/>
                  </a:lnTo>
                  <a:lnTo>
                    <a:pt x="52172" y="3881"/>
                  </a:lnTo>
                  <a:lnTo>
                    <a:pt x="52388" y="3881"/>
                  </a:lnTo>
                  <a:lnTo>
                    <a:pt x="53035" y="3881"/>
                  </a:lnTo>
                  <a:lnTo>
                    <a:pt x="53466" y="4097"/>
                  </a:lnTo>
                  <a:lnTo>
                    <a:pt x="53466" y="4313"/>
                  </a:lnTo>
                  <a:lnTo>
                    <a:pt x="53466" y="4528"/>
                  </a:lnTo>
                  <a:lnTo>
                    <a:pt x="53466" y="4528"/>
                  </a:lnTo>
                  <a:lnTo>
                    <a:pt x="52819" y="5175"/>
                  </a:lnTo>
                  <a:lnTo>
                    <a:pt x="52172" y="5606"/>
                  </a:lnTo>
                  <a:lnTo>
                    <a:pt x="50448" y="6469"/>
                  </a:lnTo>
                  <a:lnTo>
                    <a:pt x="50448" y="6469"/>
                  </a:lnTo>
                  <a:lnTo>
                    <a:pt x="50232" y="6037"/>
                  </a:lnTo>
                  <a:lnTo>
                    <a:pt x="50448" y="5822"/>
                  </a:lnTo>
                  <a:lnTo>
                    <a:pt x="50663" y="5606"/>
                  </a:lnTo>
                  <a:lnTo>
                    <a:pt x="50663" y="4959"/>
                  </a:lnTo>
                  <a:lnTo>
                    <a:pt x="50663" y="4959"/>
                  </a:lnTo>
                  <a:lnTo>
                    <a:pt x="49801" y="4744"/>
                  </a:lnTo>
                  <a:lnTo>
                    <a:pt x="49370" y="4313"/>
                  </a:lnTo>
                  <a:lnTo>
                    <a:pt x="49370" y="3881"/>
                  </a:lnTo>
                  <a:lnTo>
                    <a:pt x="49370" y="3881"/>
                  </a:lnTo>
                  <a:lnTo>
                    <a:pt x="49585" y="3019"/>
                  </a:lnTo>
                  <a:lnTo>
                    <a:pt x="49585" y="2372"/>
                  </a:lnTo>
                  <a:lnTo>
                    <a:pt x="49801" y="1941"/>
                  </a:lnTo>
                  <a:lnTo>
                    <a:pt x="49801" y="1941"/>
                  </a:lnTo>
                  <a:lnTo>
                    <a:pt x="50663" y="1726"/>
                  </a:lnTo>
                  <a:lnTo>
                    <a:pt x="51741" y="1726"/>
                  </a:lnTo>
                  <a:lnTo>
                    <a:pt x="52819" y="1294"/>
                  </a:lnTo>
                  <a:lnTo>
                    <a:pt x="53035" y="1079"/>
                  </a:lnTo>
                  <a:lnTo>
                    <a:pt x="53250" y="648"/>
                  </a:lnTo>
                  <a:lnTo>
                    <a:pt x="53250" y="648"/>
                  </a:lnTo>
                  <a:lnTo>
                    <a:pt x="52388" y="217"/>
                  </a:lnTo>
                  <a:lnTo>
                    <a:pt x="51741" y="217"/>
                  </a:lnTo>
                  <a:lnTo>
                    <a:pt x="50879" y="432"/>
                  </a:lnTo>
                  <a:lnTo>
                    <a:pt x="50232" y="648"/>
                  </a:lnTo>
                  <a:lnTo>
                    <a:pt x="49154" y="1510"/>
                  </a:lnTo>
                  <a:lnTo>
                    <a:pt x="47861" y="2157"/>
                  </a:lnTo>
                  <a:lnTo>
                    <a:pt x="47861" y="2157"/>
                  </a:lnTo>
                  <a:lnTo>
                    <a:pt x="48076" y="1941"/>
                  </a:lnTo>
                  <a:lnTo>
                    <a:pt x="48292" y="1510"/>
                  </a:lnTo>
                  <a:lnTo>
                    <a:pt x="48507" y="1079"/>
                  </a:lnTo>
                  <a:lnTo>
                    <a:pt x="48507" y="648"/>
                  </a:lnTo>
                  <a:lnTo>
                    <a:pt x="48507" y="648"/>
                  </a:lnTo>
                  <a:lnTo>
                    <a:pt x="47214" y="648"/>
                  </a:lnTo>
                  <a:lnTo>
                    <a:pt x="45920" y="863"/>
                  </a:lnTo>
                  <a:lnTo>
                    <a:pt x="43980" y="1726"/>
                  </a:lnTo>
                  <a:lnTo>
                    <a:pt x="43980" y="1726"/>
                  </a:lnTo>
                  <a:lnTo>
                    <a:pt x="44411" y="2372"/>
                  </a:lnTo>
                  <a:lnTo>
                    <a:pt x="45058" y="2804"/>
                  </a:lnTo>
                  <a:lnTo>
                    <a:pt x="46567" y="3019"/>
                  </a:lnTo>
                  <a:lnTo>
                    <a:pt x="46567" y="3019"/>
                  </a:lnTo>
                  <a:lnTo>
                    <a:pt x="46136" y="3450"/>
                  </a:lnTo>
                  <a:lnTo>
                    <a:pt x="45920" y="3881"/>
                  </a:lnTo>
                  <a:lnTo>
                    <a:pt x="45920" y="4528"/>
                  </a:lnTo>
                  <a:lnTo>
                    <a:pt x="46136" y="5175"/>
                  </a:lnTo>
                  <a:lnTo>
                    <a:pt x="46136" y="5175"/>
                  </a:lnTo>
                  <a:lnTo>
                    <a:pt x="45274" y="5606"/>
                  </a:lnTo>
                  <a:lnTo>
                    <a:pt x="44411" y="6037"/>
                  </a:lnTo>
                  <a:lnTo>
                    <a:pt x="44411" y="6037"/>
                  </a:lnTo>
                  <a:lnTo>
                    <a:pt x="44411" y="5606"/>
                  </a:lnTo>
                  <a:lnTo>
                    <a:pt x="44843" y="5391"/>
                  </a:lnTo>
                  <a:lnTo>
                    <a:pt x="45058" y="5175"/>
                  </a:lnTo>
                  <a:lnTo>
                    <a:pt x="45058" y="4528"/>
                  </a:lnTo>
                  <a:lnTo>
                    <a:pt x="45058" y="4528"/>
                  </a:lnTo>
                  <a:lnTo>
                    <a:pt x="44627" y="4313"/>
                  </a:lnTo>
                  <a:lnTo>
                    <a:pt x="44196" y="4313"/>
                  </a:lnTo>
                  <a:lnTo>
                    <a:pt x="43333" y="4528"/>
                  </a:lnTo>
                  <a:lnTo>
                    <a:pt x="42471" y="5175"/>
                  </a:lnTo>
                  <a:lnTo>
                    <a:pt x="42040" y="6037"/>
                  </a:lnTo>
                  <a:lnTo>
                    <a:pt x="42040" y="6037"/>
                  </a:lnTo>
                  <a:lnTo>
                    <a:pt x="40315" y="6037"/>
                  </a:lnTo>
                  <a:lnTo>
                    <a:pt x="40315" y="6037"/>
                  </a:lnTo>
                  <a:lnTo>
                    <a:pt x="39453" y="6037"/>
                  </a:lnTo>
                  <a:lnTo>
                    <a:pt x="38375" y="5822"/>
                  </a:lnTo>
                  <a:lnTo>
                    <a:pt x="37728" y="5606"/>
                  </a:lnTo>
                  <a:lnTo>
                    <a:pt x="37513" y="5391"/>
                  </a:lnTo>
                  <a:lnTo>
                    <a:pt x="37297" y="4959"/>
                  </a:lnTo>
                  <a:lnTo>
                    <a:pt x="37297" y="4959"/>
                  </a:lnTo>
                  <a:lnTo>
                    <a:pt x="38591" y="5175"/>
                  </a:lnTo>
                  <a:lnTo>
                    <a:pt x="39884" y="5175"/>
                  </a:lnTo>
                  <a:lnTo>
                    <a:pt x="40962" y="4744"/>
                  </a:lnTo>
                  <a:lnTo>
                    <a:pt x="41824" y="4313"/>
                  </a:lnTo>
                  <a:lnTo>
                    <a:pt x="41824" y="4313"/>
                  </a:lnTo>
                  <a:lnTo>
                    <a:pt x="41824" y="3881"/>
                  </a:lnTo>
                  <a:lnTo>
                    <a:pt x="41393" y="3666"/>
                  </a:lnTo>
                  <a:lnTo>
                    <a:pt x="41178" y="3450"/>
                  </a:lnTo>
                  <a:lnTo>
                    <a:pt x="40962" y="3019"/>
                  </a:lnTo>
                  <a:lnTo>
                    <a:pt x="40962" y="3019"/>
                  </a:lnTo>
                  <a:lnTo>
                    <a:pt x="41178" y="2372"/>
                  </a:lnTo>
                  <a:lnTo>
                    <a:pt x="41824" y="1941"/>
                  </a:lnTo>
                  <a:lnTo>
                    <a:pt x="42471" y="1510"/>
                  </a:lnTo>
                  <a:lnTo>
                    <a:pt x="42902" y="863"/>
                  </a:lnTo>
                  <a:lnTo>
                    <a:pt x="42902" y="863"/>
                  </a:lnTo>
                  <a:lnTo>
                    <a:pt x="42255" y="648"/>
                  </a:lnTo>
                  <a:lnTo>
                    <a:pt x="41824" y="648"/>
                  </a:lnTo>
                  <a:lnTo>
                    <a:pt x="40962" y="1079"/>
                  </a:lnTo>
                  <a:lnTo>
                    <a:pt x="40100" y="1726"/>
                  </a:lnTo>
                  <a:lnTo>
                    <a:pt x="39022" y="1941"/>
                  </a:lnTo>
                  <a:lnTo>
                    <a:pt x="39022" y="1941"/>
                  </a:lnTo>
                  <a:lnTo>
                    <a:pt x="37944" y="1726"/>
                  </a:lnTo>
                  <a:lnTo>
                    <a:pt x="36866" y="1294"/>
                  </a:lnTo>
                  <a:lnTo>
                    <a:pt x="34926" y="432"/>
                  </a:lnTo>
                  <a:lnTo>
                    <a:pt x="34926" y="432"/>
                  </a:lnTo>
                  <a:lnTo>
                    <a:pt x="33632" y="217"/>
                  </a:lnTo>
                  <a:lnTo>
                    <a:pt x="32339" y="1"/>
                  </a:lnTo>
                  <a:lnTo>
                    <a:pt x="31045" y="1"/>
                  </a:lnTo>
                  <a:lnTo>
                    <a:pt x="29751" y="217"/>
                  </a:lnTo>
                  <a:lnTo>
                    <a:pt x="28889" y="648"/>
                  </a:lnTo>
                  <a:lnTo>
                    <a:pt x="27811" y="1294"/>
                  </a:lnTo>
                  <a:lnTo>
                    <a:pt x="26949" y="1941"/>
                  </a:lnTo>
                  <a:lnTo>
                    <a:pt x="26302" y="2804"/>
                  </a:lnTo>
                  <a:lnTo>
                    <a:pt x="26302" y="2804"/>
                  </a:lnTo>
                  <a:lnTo>
                    <a:pt x="26733" y="3019"/>
                  </a:lnTo>
                  <a:lnTo>
                    <a:pt x="27164" y="3019"/>
                  </a:lnTo>
                  <a:lnTo>
                    <a:pt x="28242" y="2804"/>
                  </a:lnTo>
                  <a:lnTo>
                    <a:pt x="28242" y="2804"/>
                  </a:lnTo>
                  <a:lnTo>
                    <a:pt x="29320" y="2588"/>
                  </a:lnTo>
                  <a:lnTo>
                    <a:pt x="29751" y="2588"/>
                  </a:lnTo>
                  <a:lnTo>
                    <a:pt x="30398" y="2804"/>
                  </a:lnTo>
                  <a:lnTo>
                    <a:pt x="30398" y="2804"/>
                  </a:lnTo>
                  <a:lnTo>
                    <a:pt x="29751" y="4097"/>
                  </a:lnTo>
                  <a:lnTo>
                    <a:pt x="29536" y="4528"/>
                  </a:lnTo>
                  <a:lnTo>
                    <a:pt x="29105" y="4959"/>
                  </a:lnTo>
                  <a:lnTo>
                    <a:pt x="29105" y="4959"/>
                  </a:lnTo>
                  <a:lnTo>
                    <a:pt x="28242" y="4744"/>
                  </a:lnTo>
                  <a:lnTo>
                    <a:pt x="27380" y="4528"/>
                  </a:lnTo>
                  <a:lnTo>
                    <a:pt x="25224" y="4528"/>
                  </a:lnTo>
                  <a:lnTo>
                    <a:pt x="23284" y="4313"/>
                  </a:lnTo>
                  <a:lnTo>
                    <a:pt x="22422" y="4097"/>
                  </a:lnTo>
                  <a:lnTo>
                    <a:pt x="21775" y="3666"/>
                  </a:lnTo>
                  <a:lnTo>
                    <a:pt x="21775" y="3666"/>
                  </a:lnTo>
                  <a:lnTo>
                    <a:pt x="21128" y="3881"/>
                  </a:lnTo>
                  <a:lnTo>
                    <a:pt x="21128" y="3881"/>
                  </a:lnTo>
                  <a:lnTo>
                    <a:pt x="17463" y="8193"/>
                  </a:lnTo>
                  <a:lnTo>
                    <a:pt x="14014" y="12721"/>
                  </a:lnTo>
                  <a:lnTo>
                    <a:pt x="10780" y="17463"/>
                  </a:lnTo>
                  <a:lnTo>
                    <a:pt x="7977" y="22422"/>
                  </a:lnTo>
                  <a:lnTo>
                    <a:pt x="5390" y="27596"/>
                  </a:lnTo>
                  <a:lnTo>
                    <a:pt x="3234" y="32770"/>
                  </a:lnTo>
                  <a:lnTo>
                    <a:pt x="1510" y="38375"/>
                  </a:lnTo>
                  <a:lnTo>
                    <a:pt x="1" y="43981"/>
                  </a:lnTo>
                  <a:lnTo>
                    <a:pt x="1" y="43981"/>
                  </a:lnTo>
                  <a:lnTo>
                    <a:pt x="432" y="43765"/>
                  </a:lnTo>
                  <a:lnTo>
                    <a:pt x="863" y="43765"/>
                  </a:lnTo>
                  <a:lnTo>
                    <a:pt x="863" y="43765"/>
                  </a:lnTo>
                  <a:lnTo>
                    <a:pt x="1294" y="44196"/>
                  </a:lnTo>
                  <a:lnTo>
                    <a:pt x="1510" y="44627"/>
                  </a:lnTo>
                  <a:lnTo>
                    <a:pt x="1294" y="45921"/>
                  </a:lnTo>
                  <a:lnTo>
                    <a:pt x="1294" y="45921"/>
                  </a:lnTo>
                  <a:lnTo>
                    <a:pt x="2588" y="48077"/>
                  </a:lnTo>
                  <a:lnTo>
                    <a:pt x="4097" y="50233"/>
                  </a:lnTo>
                  <a:lnTo>
                    <a:pt x="5606" y="52173"/>
                  </a:lnTo>
                  <a:lnTo>
                    <a:pt x="6684" y="54544"/>
                  </a:lnTo>
                  <a:lnTo>
                    <a:pt x="6684" y="54544"/>
                  </a:lnTo>
                  <a:lnTo>
                    <a:pt x="6468" y="54975"/>
                  </a:lnTo>
                  <a:lnTo>
                    <a:pt x="6468" y="55407"/>
                  </a:lnTo>
                  <a:lnTo>
                    <a:pt x="6253" y="55838"/>
                  </a:lnTo>
                  <a:lnTo>
                    <a:pt x="6253" y="56485"/>
                  </a:lnTo>
                  <a:lnTo>
                    <a:pt x="6253" y="56485"/>
                  </a:lnTo>
                  <a:lnTo>
                    <a:pt x="8409" y="57994"/>
                  </a:lnTo>
                  <a:lnTo>
                    <a:pt x="9702" y="58856"/>
                  </a:lnTo>
                  <a:lnTo>
                    <a:pt x="10996" y="59503"/>
                  </a:lnTo>
                  <a:lnTo>
                    <a:pt x="12505" y="60150"/>
                  </a:lnTo>
                  <a:lnTo>
                    <a:pt x="13798" y="60581"/>
                  </a:lnTo>
                  <a:lnTo>
                    <a:pt x="15523" y="60581"/>
                  </a:lnTo>
                  <a:lnTo>
                    <a:pt x="17032" y="60365"/>
                  </a:lnTo>
                  <a:lnTo>
                    <a:pt x="17032" y="60365"/>
                  </a:lnTo>
                  <a:lnTo>
                    <a:pt x="17894" y="60796"/>
                  </a:lnTo>
                  <a:lnTo>
                    <a:pt x="18541" y="61443"/>
                  </a:lnTo>
                  <a:lnTo>
                    <a:pt x="19188" y="62305"/>
                  </a:lnTo>
                  <a:lnTo>
                    <a:pt x="20050" y="62952"/>
                  </a:lnTo>
                  <a:lnTo>
                    <a:pt x="20050" y="62952"/>
                  </a:lnTo>
                  <a:lnTo>
                    <a:pt x="21775" y="63383"/>
                  </a:lnTo>
                  <a:lnTo>
                    <a:pt x="23715" y="64030"/>
                  </a:lnTo>
                  <a:lnTo>
                    <a:pt x="24362" y="64246"/>
                  </a:lnTo>
                  <a:lnTo>
                    <a:pt x="25009" y="64892"/>
                  </a:lnTo>
                  <a:lnTo>
                    <a:pt x="25440" y="65755"/>
                  </a:lnTo>
                  <a:lnTo>
                    <a:pt x="25440" y="66833"/>
                  </a:lnTo>
                  <a:lnTo>
                    <a:pt x="25440" y="66833"/>
                  </a:lnTo>
                  <a:lnTo>
                    <a:pt x="28027" y="68557"/>
                  </a:lnTo>
                  <a:lnTo>
                    <a:pt x="29536" y="69420"/>
                  </a:lnTo>
                  <a:lnTo>
                    <a:pt x="31045" y="70067"/>
                  </a:lnTo>
                  <a:lnTo>
                    <a:pt x="31045" y="70067"/>
                  </a:lnTo>
                  <a:lnTo>
                    <a:pt x="31476" y="68773"/>
                  </a:lnTo>
                  <a:lnTo>
                    <a:pt x="31907" y="68342"/>
                  </a:lnTo>
                  <a:lnTo>
                    <a:pt x="32554" y="68342"/>
                  </a:lnTo>
                  <a:lnTo>
                    <a:pt x="32554" y="68342"/>
                  </a:lnTo>
                  <a:lnTo>
                    <a:pt x="33416" y="69420"/>
                  </a:lnTo>
                  <a:lnTo>
                    <a:pt x="33848" y="70713"/>
                  </a:lnTo>
                  <a:lnTo>
                    <a:pt x="34063" y="72222"/>
                  </a:lnTo>
                  <a:lnTo>
                    <a:pt x="34063" y="73947"/>
                  </a:lnTo>
                  <a:lnTo>
                    <a:pt x="34063" y="73947"/>
                  </a:lnTo>
                  <a:lnTo>
                    <a:pt x="32985" y="75241"/>
                  </a:lnTo>
                  <a:lnTo>
                    <a:pt x="31692" y="76534"/>
                  </a:lnTo>
                  <a:lnTo>
                    <a:pt x="31261" y="77181"/>
                  </a:lnTo>
                  <a:lnTo>
                    <a:pt x="30829" y="77828"/>
                  </a:lnTo>
                  <a:lnTo>
                    <a:pt x="30398" y="78906"/>
                  </a:lnTo>
                  <a:lnTo>
                    <a:pt x="30398" y="79768"/>
                  </a:lnTo>
                  <a:lnTo>
                    <a:pt x="30398" y="79768"/>
                  </a:lnTo>
                  <a:lnTo>
                    <a:pt x="30398" y="80199"/>
                  </a:lnTo>
                  <a:lnTo>
                    <a:pt x="30614" y="80630"/>
                  </a:lnTo>
                  <a:lnTo>
                    <a:pt x="30829" y="80846"/>
                  </a:lnTo>
                  <a:lnTo>
                    <a:pt x="31045" y="81277"/>
                  </a:lnTo>
                  <a:lnTo>
                    <a:pt x="31045" y="81277"/>
                  </a:lnTo>
                  <a:lnTo>
                    <a:pt x="30614" y="81708"/>
                  </a:lnTo>
                  <a:lnTo>
                    <a:pt x="30183" y="81924"/>
                  </a:lnTo>
                  <a:lnTo>
                    <a:pt x="29967" y="82355"/>
                  </a:lnTo>
                  <a:lnTo>
                    <a:pt x="29751" y="83002"/>
                  </a:lnTo>
                  <a:lnTo>
                    <a:pt x="29751" y="83002"/>
                  </a:lnTo>
                  <a:lnTo>
                    <a:pt x="33201" y="88391"/>
                  </a:lnTo>
                  <a:lnTo>
                    <a:pt x="34926" y="90978"/>
                  </a:lnTo>
                  <a:lnTo>
                    <a:pt x="36219" y="93997"/>
                  </a:lnTo>
                  <a:lnTo>
                    <a:pt x="36219" y="93997"/>
                  </a:lnTo>
                  <a:lnTo>
                    <a:pt x="37297" y="94643"/>
                  </a:lnTo>
                  <a:lnTo>
                    <a:pt x="38159" y="95290"/>
                  </a:lnTo>
                  <a:lnTo>
                    <a:pt x="39884" y="95937"/>
                  </a:lnTo>
                  <a:lnTo>
                    <a:pt x="40746" y="96152"/>
                  </a:lnTo>
                  <a:lnTo>
                    <a:pt x="41609" y="96584"/>
                  </a:lnTo>
                  <a:lnTo>
                    <a:pt x="42255" y="97230"/>
                  </a:lnTo>
                  <a:lnTo>
                    <a:pt x="42902" y="98093"/>
                  </a:lnTo>
                  <a:lnTo>
                    <a:pt x="42902" y="98093"/>
                  </a:lnTo>
                  <a:lnTo>
                    <a:pt x="43333" y="99386"/>
                  </a:lnTo>
                  <a:lnTo>
                    <a:pt x="43549" y="100895"/>
                  </a:lnTo>
                  <a:lnTo>
                    <a:pt x="43549" y="104345"/>
                  </a:lnTo>
                  <a:lnTo>
                    <a:pt x="43333" y="108010"/>
                  </a:lnTo>
                  <a:lnTo>
                    <a:pt x="43333" y="109734"/>
                  </a:lnTo>
                  <a:lnTo>
                    <a:pt x="43765" y="111459"/>
                  </a:lnTo>
                  <a:lnTo>
                    <a:pt x="43765" y="111459"/>
                  </a:lnTo>
                  <a:lnTo>
                    <a:pt x="43980" y="113184"/>
                  </a:lnTo>
                  <a:lnTo>
                    <a:pt x="44411" y="115124"/>
                  </a:lnTo>
                  <a:lnTo>
                    <a:pt x="44411" y="117064"/>
                  </a:lnTo>
                  <a:lnTo>
                    <a:pt x="44196" y="117927"/>
                  </a:lnTo>
                  <a:lnTo>
                    <a:pt x="43980" y="118789"/>
                  </a:lnTo>
                  <a:lnTo>
                    <a:pt x="43980" y="118789"/>
                  </a:lnTo>
                  <a:lnTo>
                    <a:pt x="44411" y="119220"/>
                  </a:lnTo>
                  <a:lnTo>
                    <a:pt x="44627" y="120083"/>
                  </a:lnTo>
                  <a:lnTo>
                    <a:pt x="45058" y="121807"/>
                  </a:lnTo>
                  <a:lnTo>
                    <a:pt x="45274" y="123532"/>
                  </a:lnTo>
                  <a:lnTo>
                    <a:pt x="45705" y="124179"/>
                  </a:lnTo>
                  <a:lnTo>
                    <a:pt x="46352" y="124825"/>
                  </a:lnTo>
                  <a:lnTo>
                    <a:pt x="46352" y="124825"/>
                  </a:lnTo>
                  <a:lnTo>
                    <a:pt x="46352" y="123963"/>
                  </a:lnTo>
                  <a:lnTo>
                    <a:pt x="46352" y="123532"/>
                  </a:lnTo>
                  <a:lnTo>
                    <a:pt x="46567" y="123316"/>
                  </a:lnTo>
                  <a:lnTo>
                    <a:pt x="46567" y="123316"/>
                  </a:lnTo>
                  <a:lnTo>
                    <a:pt x="46998" y="124179"/>
                  </a:lnTo>
                  <a:lnTo>
                    <a:pt x="46998" y="125472"/>
                  </a:lnTo>
                  <a:lnTo>
                    <a:pt x="46998" y="125472"/>
                  </a:lnTo>
                  <a:lnTo>
                    <a:pt x="46783" y="125688"/>
                  </a:lnTo>
                  <a:lnTo>
                    <a:pt x="46567" y="125688"/>
                  </a:lnTo>
                  <a:lnTo>
                    <a:pt x="46136" y="125688"/>
                  </a:lnTo>
                  <a:lnTo>
                    <a:pt x="46136" y="125903"/>
                  </a:lnTo>
                  <a:lnTo>
                    <a:pt x="46136" y="125903"/>
                  </a:lnTo>
                  <a:lnTo>
                    <a:pt x="46352" y="126981"/>
                  </a:lnTo>
                  <a:lnTo>
                    <a:pt x="46352" y="128275"/>
                  </a:lnTo>
                  <a:lnTo>
                    <a:pt x="46352" y="128275"/>
                  </a:lnTo>
                  <a:lnTo>
                    <a:pt x="46567" y="128490"/>
                  </a:lnTo>
                  <a:lnTo>
                    <a:pt x="46998" y="128706"/>
                  </a:lnTo>
                  <a:lnTo>
                    <a:pt x="47214" y="128922"/>
                  </a:lnTo>
                  <a:lnTo>
                    <a:pt x="47430" y="129137"/>
                  </a:lnTo>
                  <a:lnTo>
                    <a:pt x="47430" y="129137"/>
                  </a:lnTo>
                  <a:lnTo>
                    <a:pt x="47214" y="129784"/>
                  </a:lnTo>
                  <a:lnTo>
                    <a:pt x="46998" y="130215"/>
                  </a:lnTo>
                  <a:lnTo>
                    <a:pt x="46998" y="130215"/>
                  </a:lnTo>
                  <a:lnTo>
                    <a:pt x="47430" y="131293"/>
                  </a:lnTo>
                  <a:lnTo>
                    <a:pt x="48076" y="131940"/>
                  </a:lnTo>
                  <a:lnTo>
                    <a:pt x="48723" y="132802"/>
                  </a:lnTo>
                  <a:lnTo>
                    <a:pt x="49370" y="133880"/>
                  </a:lnTo>
                  <a:lnTo>
                    <a:pt x="49370" y="133880"/>
                  </a:lnTo>
                  <a:lnTo>
                    <a:pt x="50017" y="134096"/>
                  </a:lnTo>
                  <a:lnTo>
                    <a:pt x="50663" y="134742"/>
                  </a:lnTo>
                  <a:lnTo>
                    <a:pt x="51741" y="135820"/>
                  </a:lnTo>
                  <a:lnTo>
                    <a:pt x="51741" y="135820"/>
                  </a:lnTo>
                  <a:lnTo>
                    <a:pt x="52819" y="136036"/>
                  </a:lnTo>
                  <a:lnTo>
                    <a:pt x="53682" y="136467"/>
                  </a:lnTo>
                  <a:lnTo>
                    <a:pt x="55837" y="137329"/>
                  </a:lnTo>
                  <a:lnTo>
                    <a:pt x="56700" y="137545"/>
                  </a:lnTo>
                  <a:lnTo>
                    <a:pt x="57778" y="137761"/>
                  </a:lnTo>
                  <a:lnTo>
                    <a:pt x="58640" y="137545"/>
                  </a:lnTo>
                  <a:lnTo>
                    <a:pt x="59502" y="136898"/>
                  </a:lnTo>
                  <a:lnTo>
                    <a:pt x="59502" y="136898"/>
                  </a:lnTo>
                  <a:lnTo>
                    <a:pt x="56484" y="134958"/>
                  </a:lnTo>
                  <a:lnTo>
                    <a:pt x="55191" y="133880"/>
                  </a:lnTo>
                  <a:lnTo>
                    <a:pt x="54759" y="133233"/>
                  </a:lnTo>
                  <a:lnTo>
                    <a:pt x="54328" y="132371"/>
                  </a:lnTo>
                  <a:lnTo>
                    <a:pt x="54328" y="132371"/>
                  </a:lnTo>
                  <a:lnTo>
                    <a:pt x="54975" y="131724"/>
                  </a:lnTo>
                  <a:lnTo>
                    <a:pt x="55191" y="130862"/>
                  </a:lnTo>
                  <a:lnTo>
                    <a:pt x="56053" y="129137"/>
                  </a:lnTo>
                  <a:lnTo>
                    <a:pt x="56053" y="129137"/>
                  </a:lnTo>
                  <a:lnTo>
                    <a:pt x="55406" y="128706"/>
                  </a:lnTo>
                  <a:lnTo>
                    <a:pt x="54759" y="128490"/>
                  </a:lnTo>
                  <a:lnTo>
                    <a:pt x="54113" y="128275"/>
                  </a:lnTo>
                  <a:lnTo>
                    <a:pt x="53897" y="127844"/>
                  </a:lnTo>
                  <a:lnTo>
                    <a:pt x="53682" y="127628"/>
                  </a:lnTo>
                  <a:lnTo>
                    <a:pt x="53682" y="127628"/>
                  </a:lnTo>
                  <a:lnTo>
                    <a:pt x="54328" y="126766"/>
                  </a:lnTo>
                  <a:lnTo>
                    <a:pt x="54759" y="125688"/>
                  </a:lnTo>
                  <a:lnTo>
                    <a:pt x="55622" y="123532"/>
                  </a:lnTo>
                  <a:lnTo>
                    <a:pt x="55622" y="123532"/>
                  </a:lnTo>
                  <a:lnTo>
                    <a:pt x="54975" y="123532"/>
                  </a:lnTo>
                  <a:lnTo>
                    <a:pt x="54544" y="123316"/>
                  </a:lnTo>
                  <a:lnTo>
                    <a:pt x="54113" y="122885"/>
                  </a:lnTo>
                  <a:lnTo>
                    <a:pt x="53897" y="122454"/>
                  </a:lnTo>
                  <a:lnTo>
                    <a:pt x="53897" y="122454"/>
                  </a:lnTo>
                  <a:lnTo>
                    <a:pt x="54759" y="122454"/>
                  </a:lnTo>
                  <a:lnTo>
                    <a:pt x="54759" y="122454"/>
                  </a:lnTo>
                  <a:lnTo>
                    <a:pt x="55622" y="122454"/>
                  </a:lnTo>
                  <a:lnTo>
                    <a:pt x="56269" y="122238"/>
                  </a:lnTo>
                  <a:lnTo>
                    <a:pt x="56269" y="122238"/>
                  </a:lnTo>
                  <a:lnTo>
                    <a:pt x="56269" y="120945"/>
                  </a:lnTo>
                  <a:lnTo>
                    <a:pt x="56269" y="120514"/>
                  </a:lnTo>
                  <a:lnTo>
                    <a:pt x="56484" y="120083"/>
                  </a:lnTo>
                  <a:lnTo>
                    <a:pt x="56484" y="120083"/>
                  </a:lnTo>
                  <a:lnTo>
                    <a:pt x="57993" y="120083"/>
                  </a:lnTo>
                  <a:lnTo>
                    <a:pt x="59071" y="119867"/>
                  </a:lnTo>
                  <a:lnTo>
                    <a:pt x="59934" y="119220"/>
                  </a:lnTo>
                  <a:lnTo>
                    <a:pt x="60149" y="118573"/>
                  </a:lnTo>
                  <a:lnTo>
                    <a:pt x="60365" y="117496"/>
                  </a:lnTo>
                  <a:lnTo>
                    <a:pt x="60149" y="116633"/>
                  </a:lnTo>
                  <a:lnTo>
                    <a:pt x="59718" y="115986"/>
                  </a:lnTo>
                  <a:lnTo>
                    <a:pt x="59071" y="115340"/>
                  </a:lnTo>
                  <a:lnTo>
                    <a:pt x="59071" y="115340"/>
                  </a:lnTo>
                  <a:lnTo>
                    <a:pt x="59718" y="115340"/>
                  </a:lnTo>
                  <a:lnTo>
                    <a:pt x="60365" y="115555"/>
                  </a:lnTo>
                  <a:lnTo>
                    <a:pt x="61227" y="115771"/>
                  </a:lnTo>
                  <a:lnTo>
                    <a:pt x="62089" y="115771"/>
                  </a:lnTo>
                  <a:lnTo>
                    <a:pt x="62089" y="115771"/>
                  </a:lnTo>
                  <a:lnTo>
                    <a:pt x="62521" y="115555"/>
                  </a:lnTo>
                  <a:lnTo>
                    <a:pt x="62952" y="115124"/>
                  </a:lnTo>
                  <a:lnTo>
                    <a:pt x="63383" y="114046"/>
                  </a:lnTo>
                  <a:lnTo>
                    <a:pt x="63814" y="112968"/>
                  </a:lnTo>
                  <a:lnTo>
                    <a:pt x="64245" y="111459"/>
                  </a:lnTo>
                  <a:lnTo>
                    <a:pt x="64245" y="111459"/>
                  </a:lnTo>
                  <a:lnTo>
                    <a:pt x="65323" y="110381"/>
                  </a:lnTo>
                  <a:lnTo>
                    <a:pt x="66401" y="109088"/>
                  </a:lnTo>
                  <a:lnTo>
                    <a:pt x="66832" y="108441"/>
                  </a:lnTo>
                  <a:lnTo>
                    <a:pt x="67048" y="107579"/>
                  </a:lnTo>
                  <a:lnTo>
                    <a:pt x="67048" y="106716"/>
                  </a:lnTo>
                  <a:lnTo>
                    <a:pt x="66617" y="105638"/>
                  </a:lnTo>
                  <a:lnTo>
                    <a:pt x="66617" y="105638"/>
                  </a:lnTo>
                  <a:lnTo>
                    <a:pt x="67910" y="104560"/>
                  </a:lnTo>
                  <a:lnTo>
                    <a:pt x="69204" y="103698"/>
                  </a:lnTo>
                  <a:lnTo>
                    <a:pt x="70928" y="103051"/>
                  </a:lnTo>
                  <a:lnTo>
                    <a:pt x="72869" y="102836"/>
                  </a:lnTo>
                  <a:lnTo>
                    <a:pt x="72869" y="102836"/>
                  </a:lnTo>
                  <a:lnTo>
                    <a:pt x="74162" y="100680"/>
                  </a:lnTo>
                  <a:lnTo>
                    <a:pt x="75025" y="98308"/>
                  </a:lnTo>
                  <a:lnTo>
                    <a:pt x="75456" y="97015"/>
                  </a:lnTo>
                  <a:lnTo>
                    <a:pt x="75456" y="95721"/>
                  </a:lnTo>
                  <a:lnTo>
                    <a:pt x="75671" y="94212"/>
                  </a:lnTo>
                  <a:lnTo>
                    <a:pt x="75456" y="92488"/>
                  </a:lnTo>
                  <a:lnTo>
                    <a:pt x="75456" y="92488"/>
                  </a:lnTo>
                  <a:lnTo>
                    <a:pt x="76102" y="91625"/>
                  </a:lnTo>
                  <a:lnTo>
                    <a:pt x="76965" y="90547"/>
                  </a:lnTo>
                  <a:lnTo>
                    <a:pt x="78474" y="88391"/>
                  </a:lnTo>
                  <a:lnTo>
                    <a:pt x="79121" y="87313"/>
                  </a:lnTo>
                  <a:lnTo>
                    <a:pt x="79552" y="86020"/>
                  </a:lnTo>
                  <a:lnTo>
                    <a:pt x="79336" y="84726"/>
                  </a:lnTo>
                  <a:lnTo>
                    <a:pt x="78689" y="83217"/>
                  </a:lnTo>
                  <a:close/>
                  <a:moveTo>
                    <a:pt x="63167" y="7115"/>
                  </a:moveTo>
                  <a:lnTo>
                    <a:pt x="63167" y="7115"/>
                  </a:lnTo>
                  <a:lnTo>
                    <a:pt x="62952" y="7331"/>
                  </a:lnTo>
                  <a:lnTo>
                    <a:pt x="62736" y="7331"/>
                  </a:lnTo>
                  <a:lnTo>
                    <a:pt x="62736" y="7331"/>
                  </a:lnTo>
                  <a:lnTo>
                    <a:pt x="62952" y="7115"/>
                  </a:lnTo>
                  <a:lnTo>
                    <a:pt x="63167" y="7115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2"/>
            <p:cNvSpPr/>
            <p:nvPr/>
          </p:nvSpPr>
          <p:spPr>
            <a:xfrm>
              <a:off x="1699925" y="1294475"/>
              <a:ext cx="1988800" cy="3444025"/>
            </a:xfrm>
            <a:custGeom>
              <a:rect b="b" l="l" r="r" t="t"/>
              <a:pathLst>
                <a:path extrusionOk="0" fill="none" h="137761" w="79552">
                  <a:moveTo>
                    <a:pt x="78689" y="83217"/>
                  </a:moveTo>
                  <a:lnTo>
                    <a:pt x="78689" y="83217"/>
                  </a:lnTo>
                  <a:lnTo>
                    <a:pt x="77396" y="83002"/>
                  </a:lnTo>
                  <a:lnTo>
                    <a:pt x="76318" y="82571"/>
                  </a:lnTo>
                  <a:lnTo>
                    <a:pt x="74378" y="81493"/>
                  </a:lnTo>
                  <a:lnTo>
                    <a:pt x="73300" y="80846"/>
                  </a:lnTo>
                  <a:lnTo>
                    <a:pt x="72222" y="80630"/>
                  </a:lnTo>
                  <a:lnTo>
                    <a:pt x="70928" y="80415"/>
                  </a:lnTo>
                  <a:lnTo>
                    <a:pt x="69204" y="80630"/>
                  </a:lnTo>
                  <a:lnTo>
                    <a:pt x="69204" y="80630"/>
                  </a:lnTo>
                  <a:lnTo>
                    <a:pt x="68773" y="79768"/>
                  </a:lnTo>
                  <a:lnTo>
                    <a:pt x="68126" y="79121"/>
                  </a:lnTo>
                  <a:lnTo>
                    <a:pt x="67263" y="78906"/>
                  </a:lnTo>
                  <a:lnTo>
                    <a:pt x="66186" y="78690"/>
                  </a:lnTo>
                  <a:lnTo>
                    <a:pt x="64461" y="78259"/>
                  </a:lnTo>
                  <a:lnTo>
                    <a:pt x="63814" y="77828"/>
                  </a:lnTo>
                  <a:lnTo>
                    <a:pt x="63167" y="76965"/>
                  </a:lnTo>
                  <a:lnTo>
                    <a:pt x="63167" y="76965"/>
                  </a:lnTo>
                  <a:lnTo>
                    <a:pt x="63167" y="76534"/>
                  </a:lnTo>
                  <a:lnTo>
                    <a:pt x="63167" y="76103"/>
                  </a:lnTo>
                  <a:lnTo>
                    <a:pt x="62736" y="75456"/>
                  </a:lnTo>
                  <a:lnTo>
                    <a:pt x="62305" y="74378"/>
                  </a:lnTo>
                  <a:lnTo>
                    <a:pt x="62089" y="73947"/>
                  </a:lnTo>
                  <a:lnTo>
                    <a:pt x="62089" y="73300"/>
                  </a:lnTo>
                  <a:lnTo>
                    <a:pt x="62089" y="73300"/>
                  </a:lnTo>
                  <a:lnTo>
                    <a:pt x="61443" y="72654"/>
                  </a:lnTo>
                  <a:lnTo>
                    <a:pt x="60796" y="72222"/>
                  </a:lnTo>
                  <a:lnTo>
                    <a:pt x="59934" y="71791"/>
                  </a:lnTo>
                  <a:lnTo>
                    <a:pt x="59071" y="71791"/>
                  </a:lnTo>
                  <a:lnTo>
                    <a:pt x="57346" y="71576"/>
                  </a:lnTo>
                  <a:lnTo>
                    <a:pt x="56484" y="71576"/>
                  </a:lnTo>
                  <a:lnTo>
                    <a:pt x="55837" y="71360"/>
                  </a:lnTo>
                  <a:lnTo>
                    <a:pt x="55837" y="71360"/>
                  </a:lnTo>
                  <a:lnTo>
                    <a:pt x="55191" y="70929"/>
                  </a:lnTo>
                  <a:lnTo>
                    <a:pt x="54759" y="70498"/>
                  </a:lnTo>
                  <a:lnTo>
                    <a:pt x="53897" y="69635"/>
                  </a:lnTo>
                  <a:lnTo>
                    <a:pt x="53250" y="68773"/>
                  </a:lnTo>
                  <a:lnTo>
                    <a:pt x="52604" y="68342"/>
                  </a:lnTo>
                  <a:lnTo>
                    <a:pt x="51957" y="68342"/>
                  </a:lnTo>
                  <a:lnTo>
                    <a:pt x="51957" y="68342"/>
                  </a:lnTo>
                  <a:lnTo>
                    <a:pt x="51741" y="67264"/>
                  </a:lnTo>
                  <a:lnTo>
                    <a:pt x="51310" y="66402"/>
                  </a:lnTo>
                  <a:lnTo>
                    <a:pt x="51310" y="66402"/>
                  </a:lnTo>
                  <a:lnTo>
                    <a:pt x="51094" y="66833"/>
                  </a:lnTo>
                  <a:lnTo>
                    <a:pt x="50663" y="66833"/>
                  </a:lnTo>
                  <a:lnTo>
                    <a:pt x="50232" y="66402"/>
                  </a:lnTo>
                  <a:lnTo>
                    <a:pt x="50232" y="66402"/>
                  </a:lnTo>
                  <a:lnTo>
                    <a:pt x="49801" y="66186"/>
                  </a:lnTo>
                  <a:lnTo>
                    <a:pt x="49154" y="66186"/>
                  </a:lnTo>
                  <a:lnTo>
                    <a:pt x="49154" y="66186"/>
                  </a:lnTo>
                  <a:lnTo>
                    <a:pt x="48292" y="66402"/>
                  </a:lnTo>
                  <a:lnTo>
                    <a:pt x="47430" y="66617"/>
                  </a:lnTo>
                  <a:lnTo>
                    <a:pt x="46567" y="66617"/>
                  </a:lnTo>
                  <a:lnTo>
                    <a:pt x="45705" y="66402"/>
                  </a:lnTo>
                  <a:lnTo>
                    <a:pt x="44196" y="65755"/>
                  </a:lnTo>
                  <a:lnTo>
                    <a:pt x="42471" y="65108"/>
                  </a:lnTo>
                  <a:lnTo>
                    <a:pt x="42471" y="65108"/>
                  </a:lnTo>
                  <a:lnTo>
                    <a:pt x="42040" y="65108"/>
                  </a:lnTo>
                  <a:lnTo>
                    <a:pt x="41609" y="65324"/>
                  </a:lnTo>
                  <a:lnTo>
                    <a:pt x="41609" y="65324"/>
                  </a:lnTo>
                  <a:lnTo>
                    <a:pt x="41393" y="65755"/>
                  </a:lnTo>
                  <a:lnTo>
                    <a:pt x="40746" y="65755"/>
                  </a:lnTo>
                  <a:lnTo>
                    <a:pt x="40746" y="65755"/>
                  </a:lnTo>
                  <a:lnTo>
                    <a:pt x="40746" y="65324"/>
                  </a:lnTo>
                  <a:lnTo>
                    <a:pt x="40962" y="64892"/>
                  </a:lnTo>
                  <a:lnTo>
                    <a:pt x="40962" y="64461"/>
                  </a:lnTo>
                  <a:lnTo>
                    <a:pt x="40531" y="64246"/>
                  </a:lnTo>
                  <a:lnTo>
                    <a:pt x="40531" y="64246"/>
                  </a:lnTo>
                  <a:lnTo>
                    <a:pt x="39884" y="64892"/>
                  </a:lnTo>
                  <a:lnTo>
                    <a:pt x="38806" y="65324"/>
                  </a:lnTo>
                  <a:lnTo>
                    <a:pt x="37944" y="65755"/>
                  </a:lnTo>
                  <a:lnTo>
                    <a:pt x="36866" y="65970"/>
                  </a:lnTo>
                  <a:lnTo>
                    <a:pt x="36866" y="65970"/>
                  </a:lnTo>
                  <a:lnTo>
                    <a:pt x="36219" y="66617"/>
                  </a:lnTo>
                  <a:lnTo>
                    <a:pt x="36003" y="67479"/>
                  </a:lnTo>
                  <a:lnTo>
                    <a:pt x="35572" y="68126"/>
                  </a:lnTo>
                  <a:lnTo>
                    <a:pt x="35141" y="68342"/>
                  </a:lnTo>
                  <a:lnTo>
                    <a:pt x="34710" y="68557"/>
                  </a:lnTo>
                  <a:lnTo>
                    <a:pt x="34710" y="68557"/>
                  </a:lnTo>
                  <a:lnTo>
                    <a:pt x="34279" y="68126"/>
                  </a:lnTo>
                  <a:lnTo>
                    <a:pt x="33632" y="67911"/>
                  </a:lnTo>
                  <a:lnTo>
                    <a:pt x="32554" y="67695"/>
                  </a:lnTo>
                  <a:lnTo>
                    <a:pt x="31261" y="67695"/>
                  </a:lnTo>
                  <a:lnTo>
                    <a:pt x="29967" y="68342"/>
                  </a:lnTo>
                  <a:lnTo>
                    <a:pt x="29967" y="68342"/>
                  </a:lnTo>
                  <a:lnTo>
                    <a:pt x="29320" y="67911"/>
                  </a:lnTo>
                  <a:lnTo>
                    <a:pt x="28674" y="67264"/>
                  </a:lnTo>
                  <a:lnTo>
                    <a:pt x="28242" y="66617"/>
                  </a:lnTo>
                  <a:lnTo>
                    <a:pt x="27811" y="65755"/>
                  </a:lnTo>
                  <a:lnTo>
                    <a:pt x="27811" y="65755"/>
                  </a:lnTo>
                  <a:lnTo>
                    <a:pt x="28242" y="63599"/>
                  </a:lnTo>
                  <a:lnTo>
                    <a:pt x="28674" y="61227"/>
                  </a:lnTo>
                  <a:lnTo>
                    <a:pt x="28674" y="61227"/>
                  </a:lnTo>
                  <a:lnTo>
                    <a:pt x="28027" y="60796"/>
                  </a:lnTo>
                  <a:lnTo>
                    <a:pt x="27380" y="60581"/>
                  </a:lnTo>
                  <a:lnTo>
                    <a:pt x="25871" y="60581"/>
                  </a:lnTo>
                  <a:lnTo>
                    <a:pt x="25871" y="60581"/>
                  </a:lnTo>
                  <a:lnTo>
                    <a:pt x="24577" y="60581"/>
                  </a:lnTo>
                  <a:lnTo>
                    <a:pt x="23284" y="60365"/>
                  </a:lnTo>
                  <a:lnTo>
                    <a:pt x="23284" y="60365"/>
                  </a:lnTo>
                  <a:lnTo>
                    <a:pt x="23931" y="59072"/>
                  </a:lnTo>
                  <a:lnTo>
                    <a:pt x="24577" y="57778"/>
                  </a:lnTo>
                  <a:lnTo>
                    <a:pt x="25009" y="56485"/>
                  </a:lnTo>
                  <a:lnTo>
                    <a:pt x="25440" y="54760"/>
                  </a:lnTo>
                  <a:lnTo>
                    <a:pt x="25440" y="54760"/>
                  </a:lnTo>
                  <a:lnTo>
                    <a:pt x="25224" y="54544"/>
                  </a:lnTo>
                  <a:lnTo>
                    <a:pt x="24793" y="54329"/>
                  </a:lnTo>
                  <a:lnTo>
                    <a:pt x="23931" y="54329"/>
                  </a:lnTo>
                  <a:lnTo>
                    <a:pt x="22422" y="54760"/>
                  </a:lnTo>
                  <a:lnTo>
                    <a:pt x="22422" y="54760"/>
                  </a:lnTo>
                  <a:lnTo>
                    <a:pt x="22206" y="55622"/>
                  </a:lnTo>
                  <a:lnTo>
                    <a:pt x="21775" y="56269"/>
                  </a:lnTo>
                  <a:lnTo>
                    <a:pt x="21128" y="56700"/>
                  </a:lnTo>
                  <a:lnTo>
                    <a:pt x="20481" y="57347"/>
                  </a:lnTo>
                  <a:lnTo>
                    <a:pt x="19835" y="57563"/>
                  </a:lnTo>
                  <a:lnTo>
                    <a:pt x="18972" y="57778"/>
                  </a:lnTo>
                  <a:lnTo>
                    <a:pt x="17894" y="57778"/>
                  </a:lnTo>
                  <a:lnTo>
                    <a:pt x="16816" y="57778"/>
                  </a:lnTo>
                  <a:lnTo>
                    <a:pt x="16816" y="57778"/>
                  </a:lnTo>
                  <a:lnTo>
                    <a:pt x="15738" y="56916"/>
                  </a:lnTo>
                  <a:lnTo>
                    <a:pt x="15307" y="55838"/>
                  </a:lnTo>
                  <a:lnTo>
                    <a:pt x="15092" y="54760"/>
                  </a:lnTo>
                  <a:lnTo>
                    <a:pt x="15092" y="53466"/>
                  </a:lnTo>
                  <a:lnTo>
                    <a:pt x="15307" y="52173"/>
                  </a:lnTo>
                  <a:lnTo>
                    <a:pt x="15738" y="50664"/>
                  </a:lnTo>
                  <a:lnTo>
                    <a:pt x="16385" y="48077"/>
                  </a:lnTo>
                  <a:lnTo>
                    <a:pt x="16385" y="48077"/>
                  </a:lnTo>
                  <a:lnTo>
                    <a:pt x="18110" y="46999"/>
                  </a:lnTo>
                  <a:lnTo>
                    <a:pt x="19835" y="46136"/>
                  </a:lnTo>
                  <a:lnTo>
                    <a:pt x="20912" y="45705"/>
                  </a:lnTo>
                  <a:lnTo>
                    <a:pt x="21990" y="45705"/>
                  </a:lnTo>
                  <a:lnTo>
                    <a:pt x="23068" y="45921"/>
                  </a:lnTo>
                  <a:lnTo>
                    <a:pt x="24362" y="46352"/>
                  </a:lnTo>
                  <a:lnTo>
                    <a:pt x="24362" y="46352"/>
                  </a:lnTo>
                  <a:lnTo>
                    <a:pt x="25009" y="45705"/>
                  </a:lnTo>
                  <a:lnTo>
                    <a:pt x="25871" y="45274"/>
                  </a:lnTo>
                  <a:lnTo>
                    <a:pt x="26949" y="45059"/>
                  </a:lnTo>
                  <a:lnTo>
                    <a:pt x="28027" y="45059"/>
                  </a:lnTo>
                  <a:lnTo>
                    <a:pt x="29105" y="45059"/>
                  </a:lnTo>
                  <a:lnTo>
                    <a:pt x="30183" y="45490"/>
                  </a:lnTo>
                  <a:lnTo>
                    <a:pt x="31045" y="45705"/>
                  </a:lnTo>
                  <a:lnTo>
                    <a:pt x="31692" y="46352"/>
                  </a:lnTo>
                  <a:lnTo>
                    <a:pt x="31692" y="46352"/>
                  </a:lnTo>
                  <a:lnTo>
                    <a:pt x="31692" y="47214"/>
                  </a:lnTo>
                  <a:lnTo>
                    <a:pt x="31476" y="48077"/>
                  </a:lnTo>
                  <a:lnTo>
                    <a:pt x="31476" y="48077"/>
                  </a:lnTo>
                  <a:lnTo>
                    <a:pt x="32554" y="48723"/>
                  </a:lnTo>
                  <a:lnTo>
                    <a:pt x="33416" y="48939"/>
                  </a:lnTo>
                  <a:lnTo>
                    <a:pt x="34279" y="48939"/>
                  </a:lnTo>
                  <a:lnTo>
                    <a:pt x="34279" y="48939"/>
                  </a:lnTo>
                  <a:lnTo>
                    <a:pt x="34063" y="46783"/>
                  </a:lnTo>
                  <a:lnTo>
                    <a:pt x="33848" y="45705"/>
                  </a:lnTo>
                  <a:lnTo>
                    <a:pt x="33848" y="44412"/>
                  </a:lnTo>
                  <a:lnTo>
                    <a:pt x="33848" y="44412"/>
                  </a:lnTo>
                  <a:lnTo>
                    <a:pt x="34494" y="43549"/>
                  </a:lnTo>
                  <a:lnTo>
                    <a:pt x="35357" y="42903"/>
                  </a:lnTo>
                  <a:lnTo>
                    <a:pt x="37297" y="41609"/>
                  </a:lnTo>
                  <a:lnTo>
                    <a:pt x="41393" y="39238"/>
                  </a:lnTo>
                  <a:lnTo>
                    <a:pt x="41393" y="39238"/>
                  </a:lnTo>
                  <a:lnTo>
                    <a:pt x="41393" y="36866"/>
                  </a:lnTo>
                  <a:lnTo>
                    <a:pt x="41393" y="36866"/>
                  </a:lnTo>
                  <a:lnTo>
                    <a:pt x="42471" y="36866"/>
                  </a:lnTo>
                  <a:lnTo>
                    <a:pt x="42471" y="36866"/>
                  </a:lnTo>
                  <a:lnTo>
                    <a:pt x="43118" y="36004"/>
                  </a:lnTo>
                  <a:lnTo>
                    <a:pt x="43549" y="35357"/>
                  </a:lnTo>
                  <a:lnTo>
                    <a:pt x="45058" y="34279"/>
                  </a:lnTo>
                  <a:lnTo>
                    <a:pt x="46783" y="33417"/>
                  </a:lnTo>
                  <a:lnTo>
                    <a:pt x="48723" y="32770"/>
                  </a:lnTo>
                  <a:lnTo>
                    <a:pt x="48723" y="32770"/>
                  </a:lnTo>
                  <a:lnTo>
                    <a:pt x="48939" y="31908"/>
                  </a:lnTo>
                  <a:lnTo>
                    <a:pt x="49370" y="31045"/>
                  </a:lnTo>
                  <a:lnTo>
                    <a:pt x="50017" y="30614"/>
                  </a:lnTo>
                  <a:lnTo>
                    <a:pt x="50879" y="30183"/>
                  </a:lnTo>
                  <a:lnTo>
                    <a:pt x="52819" y="29752"/>
                  </a:lnTo>
                  <a:lnTo>
                    <a:pt x="54544" y="29105"/>
                  </a:lnTo>
                  <a:lnTo>
                    <a:pt x="54544" y="29105"/>
                  </a:lnTo>
                  <a:lnTo>
                    <a:pt x="54113" y="29752"/>
                  </a:lnTo>
                  <a:lnTo>
                    <a:pt x="53897" y="30183"/>
                  </a:lnTo>
                  <a:lnTo>
                    <a:pt x="54113" y="30830"/>
                  </a:lnTo>
                  <a:lnTo>
                    <a:pt x="54113" y="30830"/>
                  </a:lnTo>
                  <a:lnTo>
                    <a:pt x="54975" y="30183"/>
                  </a:lnTo>
                  <a:lnTo>
                    <a:pt x="55837" y="29967"/>
                  </a:lnTo>
                  <a:lnTo>
                    <a:pt x="57778" y="29321"/>
                  </a:lnTo>
                  <a:lnTo>
                    <a:pt x="58640" y="29105"/>
                  </a:lnTo>
                  <a:lnTo>
                    <a:pt x="59502" y="28674"/>
                  </a:lnTo>
                  <a:lnTo>
                    <a:pt x="60149" y="28243"/>
                  </a:lnTo>
                  <a:lnTo>
                    <a:pt x="60580" y="27596"/>
                  </a:lnTo>
                  <a:lnTo>
                    <a:pt x="60580" y="27596"/>
                  </a:lnTo>
                  <a:lnTo>
                    <a:pt x="59934" y="27596"/>
                  </a:lnTo>
                  <a:lnTo>
                    <a:pt x="59071" y="27812"/>
                  </a:lnTo>
                  <a:lnTo>
                    <a:pt x="59071" y="27812"/>
                  </a:lnTo>
                  <a:lnTo>
                    <a:pt x="58424" y="28027"/>
                  </a:lnTo>
                  <a:lnTo>
                    <a:pt x="57778" y="28243"/>
                  </a:lnTo>
                  <a:lnTo>
                    <a:pt x="57131" y="28027"/>
                  </a:lnTo>
                  <a:lnTo>
                    <a:pt x="56700" y="27596"/>
                  </a:lnTo>
                  <a:lnTo>
                    <a:pt x="56700" y="27596"/>
                  </a:lnTo>
                  <a:lnTo>
                    <a:pt x="56700" y="26518"/>
                  </a:lnTo>
                  <a:lnTo>
                    <a:pt x="57131" y="26087"/>
                  </a:lnTo>
                  <a:lnTo>
                    <a:pt x="57562" y="25656"/>
                  </a:lnTo>
                  <a:lnTo>
                    <a:pt x="57778" y="25009"/>
                  </a:lnTo>
                  <a:lnTo>
                    <a:pt x="57778" y="25009"/>
                  </a:lnTo>
                  <a:lnTo>
                    <a:pt x="57562" y="24793"/>
                  </a:lnTo>
                  <a:lnTo>
                    <a:pt x="57346" y="24578"/>
                  </a:lnTo>
                  <a:lnTo>
                    <a:pt x="56700" y="24578"/>
                  </a:lnTo>
                  <a:lnTo>
                    <a:pt x="56700" y="24578"/>
                  </a:lnTo>
                  <a:lnTo>
                    <a:pt x="56269" y="24578"/>
                  </a:lnTo>
                  <a:lnTo>
                    <a:pt x="55837" y="24578"/>
                  </a:lnTo>
                  <a:lnTo>
                    <a:pt x="55837" y="24578"/>
                  </a:lnTo>
                  <a:lnTo>
                    <a:pt x="56053" y="23931"/>
                  </a:lnTo>
                  <a:lnTo>
                    <a:pt x="56700" y="23500"/>
                  </a:lnTo>
                  <a:lnTo>
                    <a:pt x="57131" y="23500"/>
                  </a:lnTo>
                  <a:lnTo>
                    <a:pt x="57778" y="23715"/>
                  </a:lnTo>
                  <a:lnTo>
                    <a:pt x="59071" y="24362"/>
                  </a:lnTo>
                  <a:lnTo>
                    <a:pt x="59934" y="25009"/>
                  </a:lnTo>
                  <a:lnTo>
                    <a:pt x="59934" y="25009"/>
                  </a:lnTo>
                  <a:lnTo>
                    <a:pt x="60149" y="24793"/>
                  </a:lnTo>
                  <a:lnTo>
                    <a:pt x="60149" y="24578"/>
                  </a:lnTo>
                  <a:lnTo>
                    <a:pt x="59718" y="24147"/>
                  </a:lnTo>
                  <a:lnTo>
                    <a:pt x="59502" y="23931"/>
                  </a:lnTo>
                  <a:lnTo>
                    <a:pt x="59287" y="23931"/>
                  </a:lnTo>
                  <a:lnTo>
                    <a:pt x="59502" y="23715"/>
                  </a:lnTo>
                  <a:lnTo>
                    <a:pt x="59502" y="23715"/>
                  </a:lnTo>
                  <a:lnTo>
                    <a:pt x="60365" y="23715"/>
                  </a:lnTo>
                  <a:lnTo>
                    <a:pt x="61227" y="23715"/>
                  </a:lnTo>
                  <a:lnTo>
                    <a:pt x="62736" y="23284"/>
                  </a:lnTo>
                  <a:lnTo>
                    <a:pt x="64030" y="22853"/>
                  </a:lnTo>
                  <a:lnTo>
                    <a:pt x="65539" y="22638"/>
                  </a:lnTo>
                  <a:lnTo>
                    <a:pt x="65539" y="22638"/>
                  </a:lnTo>
                  <a:lnTo>
                    <a:pt x="64676" y="23500"/>
                  </a:lnTo>
                  <a:lnTo>
                    <a:pt x="63598" y="24362"/>
                  </a:lnTo>
                  <a:lnTo>
                    <a:pt x="62736" y="25440"/>
                  </a:lnTo>
                  <a:lnTo>
                    <a:pt x="62521" y="25871"/>
                  </a:lnTo>
                  <a:lnTo>
                    <a:pt x="62521" y="26302"/>
                  </a:lnTo>
                  <a:lnTo>
                    <a:pt x="62521" y="26302"/>
                  </a:lnTo>
                  <a:lnTo>
                    <a:pt x="64030" y="26302"/>
                  </a:lnTo>
                  <a:lnTo>
                    <a:pt x="65323" y="26518"/>
                  </a:lnTo>
                  <a:lnTo>
                    <a:pt x="67910" y="27165"/>
                  </a:lnTo>
                  <a:lnTo>
                    <a:pt x="67910" y="27165"/>
                  </a:lnTo>
                  <a:lnTo>
                    <a:pt x="67910" y="26734"/>
                  </a:lnTo>
                  <a:lnTo>
                    <a:pt x="67910" y="26087"/>
                  </a:lnTo>
                  <a:lnTo>
                    <a:pt x="67695" y="25440"/>
                  </a:lnTo>
                  <a:lnTo>
                    <a:pt x="67910" y="24578"/>
                  </a:lnTo>
                  <a:lnTo>
                    <a:pt x="67910" y="24578"/>
                  </a:lnTo>
                  <a:lnTo>
                    <a:pt x="67479" y="24362"/>
                  </a:lnTo>
                  <a:lnTo>
                    <a:pt x="66832" y="24362"/>
                  </a:lnTo>
                  <a:lnTo>
                    <a:pt x="66401" y="24147"/>
                  </a:lnTo>
                  <a:lnTo>
                    <a:pt x="66186" y="23931"/>
                  </a:lnTo>
                  <a:lnTo>
                    <a:pt x="66186" y="23715"/>
                  </a:lnTo>
                  <a:lnTo>
                    <a:pt x="66186" y="23715"/>
                  </a:lnTo>
                  <a:lnTo>
                    <a:pt x="66617" y="22853"/>
                  </a:lnTo>
                  <a:lnTo>
                    <a:pt x="67048" y="22206"/>
                  </a:lnTo>
                  <a:lnTo>
                    <a:pt x="67263" y="21344"/>
                  </a:lnTo>
                  <a:lnTo>
                    <a:pt x="67479" y="20266"/>
                  </a:lnTo>
                  <a:lnTo>
                    <a:pt x="67479" y="20266"/>
                  </a:lnTo>
                  <a:lnTo>
                    <a:pt x="66401" y="18973"/>
                  </a:lnTo>
                  <a:lnTo>
                    <a:pt x="65754" y="18326"/>
                  </a:lnTo>
                  <a:lnTo>
                    <a:pt x="64892" y="18110"/>
                  </a:lnTo>
                  <a:lnTo>
                    <a:pt x="64892" y="18110"/>
                  </a:lnTo>
                  <a:lnTo>
                    <a:pt x="64676" y="16817"/>
                  </a:lnTo>
                  <a:lnTo>
                    <a:pt x="64461" y="15523"/>
                  </a:lnTo>
                  <a:lnTo>
                    <a:pt x="64245" y="14230"/>
                  </a:lnTo>
                  <a:lnTo>
                    <a:pt x="64030" y="13798"/>
                  </a:lnTo>
                  <a:lnTo>
                    <a:pt x="63598" y="13367"/>
                  </a:lnTo>
                  <a:lnTo>
                    <a:pt x="63598" y="13367"/>
                  </a:lnTo>
                  <a:lnTo>
                    <a:pt x="62736" y="13798"/>
                  </a:lnTo>
                  <a:lnTo>
                    <a:pt x="62089" y="14445"/>
                  </a:lnTo>
                  <a:lnTo>
                    <a:pt x="61227" y="14876"/>
                  </a:lnTo>
                  <a:lnTo>
                    <a:pt x="60796" y="15092"/>
                  </a:lnTo>
                  <a:lnTo>
                    <a:pt x="60149" y="15308"/>
                  </a:lnTo>
                  <a:lnTo>
                    <a:pt x="60149" y="15308"/>
                  </a:lnTo>
                  <a:lnTo>
                    <a:pt x="59502" y="14876"/>
                  </a:lnTo>
                  <a:lnTo>
                    <a:pt x="59287" y="14445"/>
                  </a:lnTo>
                  <a:lnTo>
                    <a:pt x="59287" y="14014"/>
                  </a:lnTo>
                  <a:lnTo>
                    <a:pt x="59287" y="14014"/>
                  </a:lnTo>
                  <a:lnTo>
                    <a:pt x="59287" y="13583"/>
                  </a:lnTo>
                  <a:lnTo>
                    <a:pt x="59502" y="13367"/>
                  </a:lnTo>
                  <a:lnTo>
                    <a:pt x="59718" y="13152"/>
                  </a:lnTo>
                  <a:lnTo>
                    <a:pt x="59718" y="12721"/>
                  </a:lnTo>
                  <a:lnTo>
                    <a:pt x="59718" y="12721"/>
                  </a:lnTo>
                  <a:lnTo>
                    <a:pt x="59071" y="12505"/>
                  </a:lnTo>
                  <a:lnTo>
                    <a:pt x="58640" y="12074"/>
                  </a:lnTo>
                  <a:lnTo>
                    <a:pt x="57562" y="10996"/>
                  </a:lnTo>
                  <a:lnTo>
                    <a:pt x="57562" y="10996"/>
                  </a:lnTo>
                  <a:lnTo>
                    <a:pt x="57131" y="11211"/>
                  </a:lnTo>
                  <a:lnTo>
                    <a:pt x="56484" y="11211"/>
                  </a:lnTo>
                  <a:lnTo>
                    <a:pt x="55406" y="11211"/>
                  </a:lnTo>
                  <a:lnTo>
                    <a:pt x="55406" y="11211"/>
                  </a:lnTo>
                  <a:lnTo>
                    <a:pt x="53897" y="10996"/>
                  </a:lnTo>
                  <a:lnTo>
                    <a:pt x="53897" y="10996"/>
                  </a:lnTo>
                  <a:lnTo>
                    <a:pt x="53466" y="11427"/>
                  </a:lnTo>
                  <a:lnTo>
                    <a:pt x="53035" y="12074"/>
                  </a:lnTo>
                  <a:lnTo>
                    <a:pt x="52604" y="13367"/>
                  </a:lnTo>
                  <a:lnTo>
                    <a:pt x="51741" y="16170"/>
                  </a:lnTo>
                  <a:lnTo>
                    <a:pt x="51310" y="17248"/>
                  </a:lnTo>
                  <a:lnTo>
                    <a:pt x="50879" y="17895"/>
                  </a:lnTo>
                  <a:lnTo>
                    <a:pt x="50448" y="18326"/>
                  </a:lnTo>
                  <a:lnTo>
                    <a:pt x="49801" y="18757"/>
                  </a:lnTo>
                  <a:lnTo>
                    <a:pt x="49154" y="18973"/>
                  </a:lnTo>
                  <a:lnTo>
                    <a:pt x="48292" y="18973"/>
                  </a:lnTo>
                  <a:lnTo>
                    <a:pt x="47214" y="18973"/>
                  </a:lnTo>
                  <a:lnTo>
                    <a:pt x="47214" y="18973"/>
                  </a:lnTo>
                  <a:lnTo>
                    <a:pt x="46352" y="21128"/>
                  </a:lnTo>
                  <a:lnTo>
                    <a:pt x="46136" y="21560"/>
                  </a:lnTo>
                  <a:lnTo>
                    <a:pt x="45705" y="21991"/>
                  </a:lnTo>
                  <a:lnTo>
                    <a:pt x="45274" y="22206"/>
                  </a:lnTo>
                  <a:lnTo>
                    <a:pt x="44627" y="22422"/>
                  </a:lnTo>
                  <a:lnTo>
                    <a:pt x="44627" y="22422"/>
                  </a:lnTo>
                  <a:lnTo>
                    <a:pt x="44196" y="21991"/>
                  </a:lnTo>
                  <a:lnTo>
                    <a:pt x="43980" y="21344"/>
                  </a:lnTo>
                  <a:lnTo>
                    <a:pt x="43980" y="20913"/>
                  </a:lnTo>
                  <a:lnTo>
                    <a:pt x="44196" y="20482"/>
                  </a:lnTo>
                  <a:lnTo>
                    <a:pt x="44627" y="19404"/>
                  </a:lnTo>
                  <a:lnTo>
                    <a:pt x="45058" y="18541"/>
                  </a:lnTo>
                  <a:lnTo>
                    <a:pt x="45058" y="18541"/>
                  </a:lnTo>
                  <a:lnTo>
                    <a:pt x="43980" y="18541"/>
                  </a:lnTo>
                  <a:lnTo>
                    <a:pt x="42902" y="18326"/>
                  </a:lnTo>
                  <a:lnTo>
                    <a:pt x="41393" y="17463"/>
                  </a:lnTo>
                  <a:lnTo>
                    <a:pt x="41393" y="17463"/>
                  </a:lnTo>
                  <a:lnTo>
                    <a:pt x="39884" y="16601"/>
                  </a:lnTo>
                  <a:lnTo>
                    <a:pt x="39022" y="16386"/>
                  </a:lnTo>
                  <a:lnTo>
                    <a:pt x="37944" y="16386"/>
                  </a:lnTo>
                  <a:lnTo>
                    <a:pt x="37944" y="16386"/>
                  </a:lnTo>
                  <a:lnTo>
                    <a:pt x="38159" y="15523"/>
                  </a:lnTo>
                  <a:lnTo>
                    <a:pt x="37944" y="15092"/>
                  </a:lnTo>
                  <a:lnTo>
                    <a:pt x="37513" y="14230"/>
                  </a:lnTo>
                  <a:lnTo>
                    <a:pt x="37513" y="14230"/>
                  </a:lnTo>
                  <a:lnTo>
                    <a:pt x="38591" y="13152"/>
                  </a:lnTo>
                  <a:lnTo>
                    <a:pt x="39884" y="12289"/>
                  </a:lnTo>
                  <a:lnTo>
                    <a:pt x="41178" y="11643"/>
                  </a:lnTo>
                  <a:lnTo>
                    <a:pt x="42687" y="10996"/>
                  </a:lnTo>
                  <a:lnTo>
                    <a:pt x="45920" y="9918"/>
                  </a:lnTo>
                  <a:lnTo>
                    <a:pt x="49154" y="8840"/>
                  </a:lnTo>
                  <a:lnTo>
                    <a:pt x="49154" y="8840"/>
                  </a:lnTo>
                  <a:lnTo>
                    <a:pt x="48723" y="9271"/>
                  </a:lnTo>
                  <a:lnTo>
                    <a:pt x="48292" y="9487"/>
                  </a:lnTo>
                  <a:lnTo>
                    <a:pt x="48076" y="9918"/>
                  </a:lnTo>
                  <a:lnTo>
                    <a:pt x="48076" y="10134"/>
                  </a:lnTo>
                  <a:lnTo>
                    <a:pt x="48076" y="10349"/>
                  </a:lnTo>
                  <a:lnTo>
                    <a:pt x="48076" y="10349"/>
                  </a:lnTo>
                  <a:lnTo>
                    <a:pt x="49154" y="10349"/>
                  </a:lnTo>
                  <a:lnTo>
                    <a:pt x="50232" y="10134"/>
                  </a:lnTo>
                  <a:lnTo>
                    <a:pt x="50232" y="10134"/>
                  </a:lnTo>
                  <a:lnTo>
                    <a:pt x="51526" y="9918"/>
                  </a:lnTo>
                  <a:lnTo>
                    <a:pt x="52172" y="9918"/>
                  </a:lnTo>
                  <a:lnTo>
                    <a:pt x="52819" y="10134"/>
                  </a:lnTo>
                  <a:lnTo>
                    <a:pt x="52819" y="10134"/>
                  </a:lnTo>
                  <a:lnTo>
                    <a:pt x="52604" y="9702"/>
                  </a:lnTo>
                  <a:lnTo>
                    <a:pt x="52388" y="9271"/>
                  </a:lnTo>
                  <a:lnTo>
                    <a:pt x="51741" y="8624"/>
                  </a:lnTo>
                  <a:lnTo>
                    <a:pt x="50879" y="8193"/>
                  </a:lnTo>
                  <a:lnTo>
                    <a:pt x="50663" y="7978"/>
                  </a:lnTo>
                  <a:lnTo>
                    <a:pt x="50663" y="7546"/>
                  </a:lnTo>
                  <a:lnTo>
                    <a:pt x="50663" y="7546"/>
                  </a:lnTo>
                  <a:lnTo>
                    <a:pt x="51526" y="7762"/>
                  </a:lnTo>
                  <a:lnTo>
                    <a:pt x="52388" y="7762"/>
                  </a:lnTo>
                  <a:lnTo>
                    <a:pt x="53250" y="7546"/>
                  </a:lnTo>
                  <a:lnTo>
                    <a:pt x="54113" y="6900"/>
                  </a:lnTo>
                  <a:lnTo>
                    <a:pt x="55406" y="5822"/>
                  </a:lnTo>
                  <a:lnTo>
                    <a:pt x="56484" y="4313"/>
                  </a:lnTo>
                  <a:lnTo>
                    <a:pt x="56484" y="4313"/>
                  </a:lnTo>
                  <a:lnTo>
                    <a:pt x="58209" y="4313"/>
                  </a:lnTo>
                  <a:lnTo>
                    <a:pt x="59718" y="4097"/>
                  </a:lnTo>
                  <a:lnTo>
                    <a:pt x="59718" y="4097"/>
                  </a:lnTo>
                  <a:lnTo>
                    <a:pt x="60796" y="5175"/>
                  </a:lnTo>
                  <a:lnTo>
                    <a:pt x="62089" y="6253"/>
                  </a:lnTo>
                  <a:lnTo>
                    <a:pt x="62089" y="6253"/>
                  </a:lnTo>
                  <a:lnTo>
                    <a:pt x="61443" y="6900"/>
                  </a:lnTo>
                  <a:lnTo>
                    <a:pt x="60796" y="7331"/>
                  </a:lnTo>
                  <a:lnTo>
                    <a:pt x="59071" y="7978"/>
                  </a:lnTo>
                  <a:lnTo>
                    <a:pt x="57131" y="8409"/>
                  </a:lnTo>
                  <a:lnTo>
                    <a:pt x="56269" y="8840"/>
                  </a:lnTo>
                  <a:lnTo>
                    <a:pt x="55622" y="9271"/>
                  </a:lnTo>
                  <a:lnTo>
                    <a:pt x="55622" y="9271"/>
                  </a:lnTo>
                  <a:lnTo>
                    <a:pt x="55837" y="9487"/>
                  </a:lnTo>
                  <a:lnTo>
                    <a:pt x="56269" y="9487"/>
                  </a:lnTo>
                  <a:lnTo>
                    <a:pt x="57131" y="9271"/>
                  </a:lnTo>
                  <a:lnTo>
                    <a:pt x="57131" y="9271"/>
                  </a:lnTo>
                  <a:lnTo>
                    <a:pt x="57778" y="9271"/>
                  </a:lnTo>
                  <a:lnTo>
                    <a:pt x="58640" y="9271"/>
                  </a:lnTo>
                  <a:lnTo>
                    <a:pt x="58640" y="9271"/>
                  </a:lnTo>
                  <a:lnTo>
                    <a:pt x="59502" y="10134"/>
                  </a:lnTo>
                  <a:lnTo>
                    <a:pt x="60580" y="10996"/>
                  </a:lnTo>
                  <a:lnTo>
                    <a:pt x="61874" y="11427"/>
                  </a:lnTo>
                  <a:lnTo>
                    <a:pt x="63598" y="11858"/>
                  </a:lnTo>
                  <a:lnTo>
                    <a:pt x="63598" y="11858"/>
                  </a:lnTo>
                  <a:lnTo>
                    <a:pt x="63598" y="11211"/>
                  </a:lnTo>
                  <a:lnTo>
                    <a:pt x="63383" y="10996"/>
                  </a:lnTo>
                  <a:lnTo>
                    <a:pt x="63167" y="10780"/>
                  </a:lnTo>
                  <a:lnTo>
                    <a:pt x="63383" y="10565"/>
                  </a:lnTo>
                  <a:lnTo>
                    <a:pt x="63383" y="10565"/>
                  </a:lnTo>
                  <a:lnTo>
                    <a:pt x="64245" y="10780"/>
                  </a:lnTo>
                  <a:lnTo>
                    <a:pt x="65108" y="10780"/>
                  </a:lnTo>
                  <a:lnTo>
                    <a:pt x="65539" y="10565"/>
                  </a:lnTo>
                  <a:lnTo>
                    <a:pt x="65970" y="9702"/>
                  </a:lnTo>
                  <a:lnTo>
                    <a:pt x="65970" y="9702"/>
                  </a:lnTo>
                  <a:lnTo>
                    <a:pt x="65754" y="9056"/>
                  </a:lnTo>
                  <a:lnTo>
                    <a:pt x="65539" y="8840"/>
                  </a:lnTo>
                  <a:lnTo>
                    <a:pt x="65108" y="8409"/>
                  </a:lnTo>
                  <a:lnTo>
                    <a:pt x="65108" y="7762"/>
                  </a:lnTo>
                  <a:lnTo>
                    <a:pt x="65108" y="7762"/>
                  </a:lnTo>
                  <a:lnTo>
                    <a:pt x="65323" y="7546"/>
                  </a:lnTo>
                  <a:lnTo>
                    <a:pt x="65754" y="7546"/>
                  </a:lnTo>
                  <a:lnTo>
                    <a:pt x="66186" y="7978"/>
                  </a:lnTo>
                  <a:lnTo>
                    <a:pt x="66832" y="8409"/>
                  </a:lnTo>
                  <a:lnTo>
                    <a:pt x="67048" y="8624"/>
                  </a:lnTo>
                  <a:lnTo>
                    <a:pt x="67263" y="8840"/>
                  </a:lnTo>
                  <a:lnTo>
                    <a:pt x="67263" y="8840"/>
                  </a:lnTo>
                  <a:lnTo>
                    <a:pt x="68988" y="8193"/>
                  </a:lnTo>
                  <a:lnTo>
                    <a:pt x="69635" y="7546"/>
                  </a:lnTo>
                  <a:lnTo>
                    <a:pt x="69850" y="6900"/>
                  </a:lnTo>
                  <a:lnTo>
                    <a:pt x="69850" y="6900"/>
                  </a:lnTo>
                  <a:lnTo>
                    <a:pt x="69204" y="6253"/>
                  </a:lnTo>
                  <a:lnTo>
                    <a:pt x="68341" y="6037"/>
                  </a:lnTo>
                  <a:lnTo>
                    <a:pt x="67479" y="5606"/>
                  </a:lnTo>
                  <a:lnTo>
                    <a:pt x="67048" y="5391"/>
                  </a:lnTo>
                  <a:lnTo>
                    <a:pt x="66832" y="4959"/>
                  </a:lnTo>
                  <a:lnTo>
                    <a:pt x="66832" y="4959"/>
                  </a:lnTo>
                  <a:lnTo>
                    <a:pt x="66832" y="4528"/>
                  </a:lnTo>
                  <a:lnTo>
                    <a:pt x="67048" y="4097"/>
                  </a:lnTo>
                  <a:lnTo>
                    <a:pt x="67048" y="3881"/>
                  </a:lnTo>
                  <a:lnTo>
                    <a:pt x="67048" y="3450"/>
                  </a:lnTo>
                  <a:lnTo>
                    <a:pt x="67048" y="3450"/>
                  </a:lnTo>
                  <a:lnTo>
                    <a:pt x="65970" y="3019"/>
                  </a:lnTo>
                  <a:lnTo>
                    <a:pt x="64676" y="2588"/>
                  </a:lnTo>
                  <a:lnTo>
                    <a:pt x="63598" y="1941"/>
                  </a:lnTo>
                  <a:lnTo>
                    <a:pt x="63167" y="1510"/>
                  </a:lnTo>
                  <a:lnTo>
                    <a:pt x="62952" y="863"/>
                  </a:lnTo>
                  <a:lnTo>
                    <a:pt x="62952" y="863"/>
                  </a:lnTo>
                  <a:lnTo>
                    <a:pt x="59934" y="863"/>
                  </a:lnTo>
                  <a:lnTo>
                    <a:pt x="59934" y="863"/>
                  </a:lnTo>
                  <a:lnTo>
                    <a:pt x="57131" y="863"/>
                  </a:lnTo>
                  <a:lnTo>
                    <a:pt x="55837" y="863"/>
                  </a:lnTo>
                  <a:lnTo>
                    <a:pt x="54544" y="1079"/>
                  </a:lnTo>
                  <a:lnTo>
                    <a:pt x="53682" y="1294"/>
                  </a:lnTo>
                  <a:lnTo>
                    <a:pt x="52819" y="1941"/>
                  </a:lnTo>
                  <a:lnTo>
                    <a:pt x="52388" y="2588"/>
                  </a:lnTo>
                  <a:lnTo>
                    <a:pt x="51957" y="3666"/>
                  </a:lnTo>
                  <a:lnTo>
                    <a:pt x="51957" y="3666"/>
                  </a:lnTo>
                  <a:lnTo>
                    <a:pt x="52172" y="3881"/>
                  </a:lnTo>
                  <a:lnTo>
                    <a:pt x="52388" y="3881"/>
                  </a:lnTo>
                  <a:lnTo>
                    <a:pt x="53035" y="3881"/>
                  </a:lnTo>
                  <a:lnTo>
                    <a:pt x="53466" y="4097"/>
                  </a:lnTo>
                  <a:lnTo>
                    <a:pt x="53466" y="4313"/>
                  </a:lnTo>
                  <a:lnTo>
                    <a:pt x="53466" y="4528"/>
                  </a:lnTo>
                  <a:lnTo>
                    <a:pt x="53466" y="4528"/>
                  </a:lnTo>
                  <a:lnTo>
                    <a:pt x="52819" y="5175"/>
                  </a:lnTo>
                  <a:lnTo>
                    <a:pt x="52172" y="5606"/>
                  </a:lnTo>
                  <a:lnTo>
                    <a:pt x="50448" y="6469"/>
                  </a:lnTo>
                  <a:lnTo>
                    <a:pt x="50448" y="6469"/>
                  </a:lnTo>
                  <a:lnTo>
                    <a:pt x="50232" y="6037"/>
                  </a:lnTo>
                  <a:lnTo>
                    <a:pt x="50448" y="5822"/>
                  </a:lnTo>
                  <a:lnTo>
                    <a:pt x="50663" y="5606"/>
                  </a:lnTo>
                  <a:lnTo>
                    <a:pt x="50663" y="4959"/>
                  </a:lnTo>
                  <a:lnTo>
                    <a:pt x="50663" y="4959"/>
                  </a:lnTo>
                  <a:lnTo>
                    <a:pt x="49801" y="4744"/>
                  </a:lnTo>
                  <a:lnTo>
                    <a:pt x="49370" y="4313"/>
                  </a:lnTo>
                  <a:lnTo>
                    <a:pt x="49370" y="3881"/>
                  </a:lnTo>
                  <a:lnTo>
                    <a:pt x="49370" y="3881"/>
                  </a:lnTo>
                  <a:lnTo>
                    <a:pt x="49585" y="3019"/>
                  </a:lnTo>
                  <a:lnTo>
                    <a:pt x="49585" y="2372"/>
                  </a:lnTo>
                  <a:lnTo>
                    <a:pt x="49801" y="1941"/>
                  </a:lnTo>
                  <a:lnTo>
                    <a:pt x="49801" y="1941"/>
                  </a:lnTo>
                  <a:lnTo>
                    <a:pt x="50663" y="1726"/>
                  </a:lnTo>
                  <a:lnTo>
                    <a:pt x="51741" y="1726"/>
                  </a:lnTo>
                  <a:lnTo>
                    <a:pt x="52819" y="1294"/>
                  </a:lnTo>
                  <a:lnTo>
                    <a:pt x="53035" y="1079"/>
                  </a:lnTo>
                  <a:lnTo>
                    <a:pt x="53250" y="648"/>
                  </a:lnTo>
                  <a:lnTo>
                    <a:pt x="53250" y="648"/>
                  </a:lnTo>
                  <a:lnTo>
                    <a:pt x="52388" y="217"/>
                  </a:lnTo>
                  <a:lnTo>
                    <a:pt x="51741" y="217"/>
                  </a:lnTo>
                  <a:lnTo>
                    <a:pt x="50879" y="432"/>
                  </a:lnTo>
                  <a:lnTo>
                    <a:pt x="50232" y="648"/>
                  </a:lnTo>
                  <a:lnTo>
                    <a:pt x="49154" y="1510"/>
                  </a:lnTo>
                  <a:lnTo>
                    <a:pt x="47861" y="2157"/>
                  </a:lnTo>
                  <a:lnTo>
                    <a:pt x="47861" y="2157"/>
                  </a:lnTo>
                  <a:lnTo>
                    <a:pt x="48076" y="1941"/>
                  </a:lnTo>
                  <a:lnTo>
                    <a:pt x="48292" y="1510"/>
                  </a:lnTo>
                  <a:lnTo>
                    <a:pt x="48507" y="1079"/>
                  </a:lnTo>
                  <a:lnTo>
                    <a:pt x="48507" y="648"/>
                  </a:lnTo>
                  <a:lnTo>
                    <a:pt x="48507" y="648"/>
                  </a:lnTo>
                  <a:lnTo>
                    <a:pt x="47214" y="648"/>
                  </a:lnTo>
                  <a:lnTo>
                    <a:pt x="45920" y="863"/>
                  </a:lnTo>
                  <a:lnTo>
                    <a:pt x="43980" y="1726"/>
                  </a:lnTo>
                  <a:lnTo>
                    <a:pt x="43980" y="1726"/>
                  </a:lnTo>
                  <a:lnTo>
                    <a:pt x="44411" y="2372"/>
                  </a:lnTo>
                  <a:lnTo>
                    <a:pt x="45058" y="2804"/>
                  </a:lnTo>
                  <a:lnTo>
                    <a:pt x="46567" y="3019"/>
                  </a:lnTo>
                  <a:lnTo>
                    <a:pt x="46567" y="3019"/>
                  </a:lnTo>
                  <a:lnTo>
                    <a:pt x="46136" y="3450"/>
                  </a:lnTo>
                  <a:lnTo>
                    <a:pt x="45920" y="3881"/>
                  </a:lnTo>
                  <a:lnTo>
                    <a:pt x="45920" y="4528"/>
                  </a:lnTo>
                  <a:lnTo>
                    <a:pt x="46136" y="5175"/>
                  </a:lnTo>
                  <a:lnTo>
                    <a:pt x="46136" y="5175"/>
                  </a:lnTo>
                  <a:lnTo>
                    <a:pt x="45274" y="5606"/>
                  </a:lnTo>
                  <a:lnTo>
                    <a:pt x="44411" y="6037"/>
                  </a:lnTo>
                  <a:lnTo>
                    <a:pt x="44411" y="6037"/>
                  </a:lnTo>
                  <a:lnTo>
                    <a:pt x="44411" y="5606"/>
                  </a:lnTo>
                  <a:lnTo>
                    <a:pt x="44843" y="5391"/>
                  </a:lnTo>
                  <a:lnTo>
                    <a:pt x="45058" y="5175"/>
                  </a:lnTo>
                  <a:lnTo>
                    <a:pt x="45058" y="4528"/>
                  </a:lnTo>
                  <a:lnTo>
                    <a:pt x="45058" y="4528"/>
                  </a:lnTo>
                  <a:lnTo>
                    <a:pt x="44627" y="4313"/>
                  </a:lnTo>
                  <a:lnTo>
                    <a:pt x="44196" y="4313"/>
                  </a:lnTo>
                  <a:lnTo>
                    <a:pt x="43333" y="4528"/>
                  </a:lnTo>
                  <a:lnTo>
                    <a:pt x="42471" y="5175"/>
                  </a:lnTo>
                  <a:lnTo>
                    <a:pt x="42040" y="6037"/>
                  </a:lnTo>
                  <a:lnTo>
                    <a:pt x="42040" y="6037"/>
                  </a:lnTo>
                  <a:lnTo>
                    <a:pt x="40315" y="6037"/>
                  </a:lnTo>
                  <a:lnTo>
                    <a:pt x="40315" y="6037"/>
                  </a:lnTo>
                  <a:lnTo>
                    <a:pt x="39453" y="6037"/>
                  </a:lnTo>
                  <a:lnTo>
                    <a:pt x="38375" y="5822"/>
                  </a:lnTo>
                  <a:lnTo>
                    <a:pt x="37728" y="5606"/>
                  </a:lnTo>
                  <a:lnTo>
                    <a:pt x="37513" y="5391"/>
                  </a:lnTo>
                  <a:lnTo>
                    <a:pt x="37297" y="4959"/>
                  </a:lnTo>
                  <a:lnTo>
                    <a:pt x="37297" y="4959"/>
                  </a:lnTo>
                  <a:lnTo>
                    <a:pt x="38591" y="5175"/>
                  </a:lnTo>
                  <a:lnTo>
                    <a:pt x="39884" y="5175"/>
                  </a:lnTo>
                  <a:lnTo>
                    <a:pt x="40962" y="4744"/>
                  </a:lnTo>
                  <a:lnTo>
                    <a:pt x="41824" y="4313"/>
                  </a:lnTo>
                  <a:lnTo>
                    <a:pt x="41824" y="4313"/>
                  </a:lnTo>
                  <a:lnTo>
                    <a:pt x="41824" y="3881"/>
                  </a:lnTo>
                  <a:lnTo>
                    <a:pt x="41393" y="3666"/>
                  </a:lnTo>
                  <a:lnTo>
                    <a:pt x="41178" y="3450"/>
                  </a:lnTo>
                  <a:lnTo>
                    <a:pt x="40962" y="3019"/>
                  </a:lnTo>
                  <a:lnTo>
                    <a:pt x="40962" y="3019"/>
                  </a:lnTo>
                  <a:lnTo>
                    <a:pt x="41178" y="2372"/>
                  </a:lnTo>
                  <a:lnTo>
                    <a:pt x="41824" y="1941"/>
                  </a:lnTo>
                  <a:lnTo>
                    <a:pt x="42471" y="1510"/>
                  </a:lnTo>
                  <a:lnTo>
                    <a:pt x="42902" y="863"/>
                  </a:lnTo>
                  <a:lnTo>
                    <a:pt x="42902" y="863"/>
                  </a:lnTo>
                  <a:lnTo>
                    <a:pt x="42255" y="648"/>
                  </a:lnTo>
                  <a:lnTo>
                    <a:pt x="41824" y="648"/>
                  </a:lnTo>
                  <a:lnTo>
                    <a:pt x="40962" y="1079"/>
                  </a:lnTo>
                  <a:lnTo>
                    <a:pt x="40100" y="1726"/>
                  </a:lnTo>
                  <a:lnTo>
                    <a:pt x="39022" y="1941"/>
                  </a:lnTo>
                  <a:lnTo>
                    <a:pt x="39022" y="1941"/>
                  </a:lnTo>
                  <a:lnTo>
                    <a:pt x="37944" y="1726"/>
                  </a:lnTo>
                  <a:lnTo>
                    <a:pt x="36866" y="1294"/>
                  </a:lnTo>
                  <a:lnTo>
                    <a:pt x="34926" y="432"/>
                  </a:lnTo>
                  <a:lnTo>
                    <a:pt x="34926" y="432"/>
                  </a:lnTo>
                  <a:lnTo>
                    <a:pt x="33632" y="217"/>
                  </a:lnTo>
                  <a:lnTo>
                    <a:pt x="32339" y="1"/>
                  </a:lnTo>
                  <a:lnTo>
                    <a:pt x="31045" y="1"/>
                  </a:lnTo>
                  <a:lnTo>
                    <a:pt x="29751" y="217"/>
                  </a:lnTo>
                  <a:lnTo>
                    <a:pt x="28889" y="648"/>
                  </a:lnTo>
                  <a:lnTo>
                    <a:pt x="27811" y="1294"/>
                  </a:lnTo>
                  <a:lnTo>
                    <a:pt x="26949" y="1941"/>
                  </a:lnTo>
                  <a:lnTo>
                    <a:pt x="26302" y="2804"/>
                  </a:lnTo>
                  <a:lnTo>
                    <a:pt x="26302" y="2804"/>
                  </a:lnTo>
                  <a:lnTo>
                    <a:pt x="26733" y="3019"/>
                  </a:lnTo>
                  <a:lnTo>
                    <a:pt x="27164" y="3019"/>
                  </a:lnTo>
                  <a:lnTo>
                    <a:pt x="28242" y="2804"/>
                  </a:lnTo>
                  <a:lnTo>
                    <a:pt x="28242" y="2804"/>
                  </a:lnTo>
                  <a:lnTo>
                    <a:pt x="29320" y="2588"/>
                  </a:lnTo>
                  <a:lnTo>
                    <a:pt x="29751" y="2588"/>
                  </a:lnTo>
                  <a:lnTo>
                    <a:pt x="30398" y="2804"/>
                  </a:lnTo>
                  <a:lnTo>
                    <a:pt x="30398" y="2804"/>
                  </a:lnTo>
                  <a:lnTo>
                    <a:pt x="29751" y="4097"/>
                  </a:lnTo>
                  <a:lnTo>
                    <a:pt x="29536" y="4528"/>
                  </a:lnTo>
                  <a:lnTo>
                    <a:pt x="29105" y="4959"/>
                  </a:lnTo>
                  <a:lnTo>
                    <a:pt x="29105" y="4959"/>
                  </a:lnTo>
                  <a:lnTo>
                    <a:pt x="28242" y="4744"/>
                  </a:lnTo>
                  <a:lnTo>
                    <a:pt x="27380" y="4528"/>
                  </a:lnTo>
                  <a:lnTo>
                    <a:pt x="25224" y="4528"/>
                  </a:lnTo>
                  <a:lnTo>
                    <a:pt x="23284" y="4313"/>
                  </a:lnTo>
                  <a:lnTo>
                    <a:pt x="22422" y="4097"/>
                  </a:lnTo>
                  <a:lnTo>
                    <a:pt x="21775" y="3666"/>
                  </a:lnTo>
                  <a:lnTo>
                    <a:pt x="21775" y="3666"/>
                  </a:lnTo>
                  <a:lnTo>
                    <a:pt x="21128" y="3881"/>
                  </a:lnTo>
                  <a:lnTo>
                    <a:pt x="21128" y="3881"/>
                  </a:lnTo>
                  <a:lnTo>
                    <a:pt x="17463" y="8193"/>
                  </a:lnTo>
                  <a:lnTo>
                    <a:pt x="14014" y="12721"/>
                  </a:lnTo>
                  <a:lnTo>
                    <a:pt x="10780" y="17463"/>
                  </a:lnTo>
                  <a:lnTo>
                    <a:pt x="7977" y="22422"/>
                  </a:lnTo>
                  <a:lnTo>
                    <a:pt x="5390" y="27596"/>
                  </a:lnTo>
                  <a:lnTo>
                    <a:pt x="3234" y="32770"/>
                  </a:lnTo>
                  <a:lnTo>
                    <a:pt x="1510" y="38375"/>
                  </a:lnTo>
                  <a:lnTo>
                    <a:pt x="1" y="43981"/>
                  </a:lnTo>
                  <a:lnTo>
                    <a:pt x="1" y="43981"/>
                  </a:lnTo>
                  <a:lnTo>
                    <a:pt x="432" y="43765"/>
                  </a:lnTo>
                  <a:lnTo>
                    <a:pt x="863" y="43765"/>
                  </a:lnTo>
                  <a:lnTo>
                    <a:pt x="863" y="43765"/>
                  </a:lnTo>
                  <a:lnTo>
                    <a:pt x="1294" y="44196"/>
                  </a:lnTo>
                  <a:lnTo>
                    <a:pt x="1510" y="44627"/>
                  </a:lnTo>
                  <a:lnTo>
                    <a:pt x="1294" y="45921"/>
                  </a:lnTo>
                  <a:lnTo>
                    <a:pt x="1294" y="45921"/>
                  </a:lnTo>
                  <a:lnTo>
                    <a:pt x="2588" y="48077"/>
                  </a:lnTo>
                  <a:lnTo>
                    <a:pt x="4097" y="50233"/>
                  </a:lnTo>
                  <a:lnTo>
                    <a:pt x="5606" y="52173"/>
                  </a:lnTo>
                  <a:lnTo>
                    <a:pt x="6684" y="54544"/>
                  </a:lnTo>
                  <a:lnTo>
                    <a:pt x="6684" y="54544"/>
                  </a:lnTo>
                  <a:lnTo>
                    <a:pt x="6468" y="54975"/>
                  </a:lnTo>
                  <a:lnTo>
                    <a:pt x="6468" y="55407"/>
                  </a:lnTo>
                  <a:lnTo>
                    <a:pt x="6253" y="55838"/>
                  </a:lnTo>
                  <a:lnTo>
                    <a:pt x="6253" y="56485"/>
                  </a:lnTo>
                  <a:lnTo>
                    <a:pt x="6253" y="56485"/>
                  </a:lnTo>
                  <a:lnTo>
                    <a:pt x="8409" y="57994"/>
                  </a:lnTo>
                  <a:lnTo>
                    <a:pt x="9702" y="58856"/>
                  </a:lnTo>
                  <a:lnTo>
                    <a:pt x="10996" y="59503"/>
                  </a:lnTo>
                  <a:lnTo>
                    <a:pt x="12505" y="60150"/>
                  </a:lnTo>
                  <a:lnTo>
                    <a:pt x="13798" y="60581"/>
                  </a:lnTo>
                  <a:lnTo>
                    <a:pt x="15523" y="60581"/>
                  </a:lnTo>
                  <a:lnTo>
                    <a:pt x="17032" y="60365"/>
                  </a:lnTo>
                  <a:lnTo>
                    <a:pt x="17032" y="60365"/>
                  </a:lnTo>
                  <a:lnTo>
                    <a:pt x="17894" y="60796"/>
                  </a:lnTo>
                  <a:lnTo>
                    <a:pt x="18541" y="61443"/>
                  </a:lnTo>
                  <a:lnTo>
                    <a:pt x="19188" y="62305"/>
                  </a:lnTo>
                  <a:lnTo>
                    <a:pt x="20050" y="62952"/>
                  </a:lnTo>
                  <a:lnTo>
                    <a:pt x="20050" y="62952"/>
                  </a:lnTo>
                  <a:lnTo>
                    <a:pt x="21775" y="63383"/>
                  </a:lnTo>
                  <a:lnTo>
                    <a:pt x="23715" y="64030"/>
                  </a:lnTo>
                  <a:lnTo>
                    <a:pt x="24362" y="64246"/>
                  </a:lnTo>
                  <a:lnTo>
                    <a:pt x="25009" y="64892"/>
                  </a:lnTo>
                  <a:lnTo>
                    <a:pt x="25440" y="65755"/>
                  </a:lnTo>
                  <a:lnTo>
                    <a:pt x="25440" y="66833"/>
                  </a:lnTo>
                  <a:lnTo>
                    <a:pt x="25440" y="66833"/>
                  </a:lnTo>
                  <a:lnTo>
                    <a:pt x="28027" y="68557"/>
                  </a:lnTo>
                  <a:lnTo>
                    <a:pt x="29536" y="69420"/>
                  </a:lnTo>
                  <a:lnTo>
                    <a:pt x="31045" y="70067"/>
                  </a:lnTo>
                  <a:lnTo>
                    <a:pt x="31045" y="70067"/>
                  </a:lnTo>
                  <a:lnTo>
                    <a:pt x="31476" y="68773"/>
                  </a:lnTo>
                  <a:lnTo>
                    <a:pt x="31907" y="68342"/>
                  </a:lnTo>
                  <a:lnTo>
                    <a:pt x="32554" y="68342"/>
                  </a:lnTo>
                  <a:lnTo>
                    <a:pt x="32554" y="68342"/>
                  </a:lnTo>
                  <a:lnTo>
                    <a:pt x="33416" y="69420"/>
                  </a:lnTo>
                  <a:lnTo>
                    <a:pt x="33848" y="70713"/>
                  </a:lnTo>
                  <a:lnTo>
                    <a:pt x="34063" y="72222"/>
                  </a:lnTo>
                  <a:lnTo>
                    <a:pt x="34063" y="73947"/>
                  </a:lnTo>
                  <a:lnTo>
                    <a:pt x="34063" y="73947"/>
                  </a:lnTo>
                  <a:lnTo>
                    <a:pt x="32985" y="75241"/>
                  </a:lnTo>
                  <a:lnTo>
                    <a:pt x="31692" y="76534"/>
                  </a:lnTo>
                  <a:lnTo>
                    <a:pt x="31261" y="77181"/>
                  </a:lnTo>
                  <a:lnTo>
                    <a:pt x="30829" y="77828"/>
                  </a:lnTo>
                  <a:lnTo>
                    <a:pt x="30398" y="78906"/>
                  </a:lnTo>
                  <a:lnTo>
                    <a:pt x="30398" y="79768"/>
                  </a:lnTo>
                  <a:lnTo>
                    <a:pt x="30398" y="79768"/>
                  </a:lnTo>
                  <a:lnTo>
                    <a:pt x="30398" y="80199"/>
                  </a:lnTo>
                  <a:lnTo>
                    <a:pt x="30614" y="80630"/>
                  </a:lnTo>
                  <a:lnTo>
                    <a:pt x="30829" y="80846"/>
                  </a:lnTo>
                  <a:lnTo>
                    <a:pt x="31045" y="81277"/>
                  </a:lnTo>
                  <a:lnTo>
                    <a:pt x="31045" y="81277"/>
                  </a:lnTo>
                  <a:lnTo>
                    <a:pt x="30614" y="81708"/>
                  </a:lnTo>
                  <a:lnTo>
                    <a:pt x="30183" y="81924"/>
                  </a:lnTo>
                  <a:lnTo>
                    <a:pt x="29967" y="82355"/>
                  </a:lnTo>
                  <a:lnTo>
                    <a:pt x="29751" y="83002"/>
                  </a:lnTo>
                  <a:lnTo>
                    <a:pt x="29751" y="83002"/>
                  </a:lnTo>
                  <a:lnTo>
                    <a:pt x="33201" y="88391"/>
                  </a:lnTo>
                  <a:lnTo>
                    <a:pt x="34926" y="90978"/>
                  </a:lnTo>
                  <a:lnTo>
                    <a:pt x="36219" y="93997"/>
                  </a:lnTo>
                  <a:lnTo>
                    <a:pt x="36219" y="93997"/>
                  </a:lnTo>
                  <a:lnTo>
                    <a:pt x="37297" y="94643"/>
                  </a:lnTo>
                  <a:lnTo>
                    <a:pt x="38159" y="95290"/>
                  </a:lnTo>
                  <a:lnTo>
                    <a:pt x="39884" y="95937"/>
                  </a:lnTo>
                  <a:lnTo>
                    <a:pt x="40746" y="96152"/>
                  </a:lnTo>
                  <a:lnTo>
                    <a:pt x="41609" y="96584"/>
                  </a:lnTo>
                  <a:lnTo>
                    <a:pt x="42255" y="97230"/>
                  </a:lnTo>
                  <a:lnTo>
                    <a:pt x="42902" y="98093"/>
                  </a:lnTo>
                  <a:lnTo>
                    <a:pt x="42902" y="98093"/>
                  </a:lnTo>
                  <a:lnTo>
                    <a:pt x="43333" y="99386"/>
                  </a:lnTo>
                  <a:lnTo>
                    <a:pt x="43549" y="100895"/>
                  </a:lnTo>
                  <a:lnTo>
                    <a:pt x="43549" y="104345"/>
                  </a:lnTo>
                  <a:lnTo>
                    <a:pt x="43333" y="108010"/>
                  </a:lnTo>
                  <a:lnTo>
                    <a:pt x="43333" y="109734"/>
                  </a:lnTo>
                  <a:lnTo>
                    <a:pt x="43765" y="111459"/>
                  </a:lnTo>
                  <a:lnTo>
                    <a:pt x="43765" y="111459"/>
                  </a:lnTo>
                  <a:lnTo>
                    <a:pt x="43980" y="113184"/>
                  </a:lnTo>
                  <a:lnTo>
                    <a:pt x="44411" y="115124"/>
                  </a:lnTo>
                  <a:lnTo>
                    <a:pt x="44411" y="117064"/>
                  </a:lnTo>
                  <a:lnTo>
                    <a:pt x="44196" y="117927"/>
                  </a:lnTo>
                  <a:lnTo>
                    <a:pt x="43980" y="118789"/>
                  </a:lnTo>
                  <a:lnTo>
                    <a:pt x="43980" y="118789"/>
                  </a:lnTo>
                  <a:lnTo>
                    <a:pt x="44411" y="119220"/>
                  </a:lnTo>
                  <a:lnTo>
                    <a:pt x="44627" y="120083"/>
                  </a:lnTo>
                  <a:lnTo>
                    <a:pt x="45058" y="121807"/>
                  </a:lnTo>
                  <a:lnTo>
                    <a:pt x="45274" y="123532"/>
                  </a:lnTo>
                  <a:lnTo>
                    <a:pt x="45705" y="124179"/>
                  </a:lnTo>
                  <a:lnTo>
                    <a:pt x="46352" y="124825"/>
                  </a:lnTo>
                  <a:lnTo>
                    <a:pt x="46352" y="124825"/>
                  </a:lnTo>
                  <a:lnTo>
                    <a:pt x="46352" y="123963"/>
                  </a:lnTo>
                  <a:lnTo>
                    <a:pt x="46352" y="123532"/>
                  </a:lnTo>
                  <a:lnTo>
                    <a:pt x="46567" y="123316"/>
                  </a:lnTo>
                  <a:lnTo>
                    <a:pt x="46567" y="123316"/>
                  </a:lnTo>
                  <a:lnTo>
                    <a:pt x="46998" y="124179"/>
                  </a:lnTo>
                  <a:lnTo>
                    <a:pt x="46998" y="125472"/>
                  </a:lnTo>
                  <a:lnTo>
                    <a:pt x="46998" y="125472"/>
                  </a:lnTo>
                  <a:lnTo>
                    <a:pt x="46783" y="125688"/>
                  </a:lnTo>
                  <a:lnTo>
                    <a:pt x="46567" y="125688"/>
                  </a:lnTo>
                  <a:lnTo>
                    <a:pt x="46136" y="125688"/>
                  </a:lnTo>
                  <a:lnTo>
                    <a:pt x="46136" y="125903"/>
                  </a:lnTo>
                  <a:lnTo>
                    <a:pt x="46136" y="125903"/>
                  </a:lnTo>
                  <a:lnTo>
                    <a:pt x="46352" y="126981"/>
                  </a:lnTo>
                  <a:lnTo>
                    <a:pt x="46352" y="128275"/>
                  </a:lnTo>
                  <a:lnTo>
                    <a:pt x="46352" y="128275"/>
                  </a:lnTo>
                  <a:lnTo>
                    <a:pt x="46567" y="128490"/>
                  </a:lnTo>
                  <a:lnTo>
                    <a:pt x="46998" y="128706"/>
                  </a:lnTo>
                  <a:lnTo>
                    <a:pt x="47214" y="128922"/>
                  </a:lnTo>
                  <a:lnTo>
                    <a:pt x="47430" y="129137"/>
                  </a:lnTo>
                  <a:lnTo>
                    <a:pt x="47430" y="129137"/>
                  </a:lnTo>
                  <a:lnTo>
                    <a:pt x="47214" y="129784"/>
                  </a:lnTo>
                  <a:lnTo>
                    <a:pt x="46998" y="130215"/>
                  </a:lnTo>
                  <a:lnTo>
                    <a:pt x="46998" y="130215"/>
                  </a:lnTo>
                  <a:lnTo>
                    <a:pt x="47430" y="131293"/>
                  </a:lnTo>
                  <a:lnTo>
                    <a:pt x="48076" y="131940"/>
                  </a:lnTo>
                  <a:lnTo>
                    <a:pt x="48723" y="132802"/>
                  </a:lnTo>
                  <a:lnTo>
                    <a:pt x="49370" y="133880"/>
                  </a:lnTo>
                  <a:lnTo>
                    <a:pt x="49370" y="133880"/>
                  </a:lnTo>
                  <a:lnTo>
                    <a:pt x="50017" y="134096"/>
                  </a:lnTo>
                  <a:lnTo>
                    <a:pt x="50663" y="134742"/>
                  </a:lnTo>
                  <a:lnTo>
                    <a:pt x="51741" y="135820"/>
                  </a:lnTo>
                  <a:lnTo>
                    <a:pt x="51741" y="135820"/>
                  </a:lnTo>
                  <a:lnTo>
                    <a:pt x="52819" y="136036"/>
                  </a:lnTo>
                  <a:lnTo>
                    <a:pt x="53682" y="136467"/>
                  </a:lnTo>
                  <a:lnTo>
                    <a:pt x="55837" y="137329"/>
                  </a:lnTo>
                  <a:lnTo>
                    <a:pt x="56700" y="137545"/>
                  </a:lnTo>
                  <a:lnTo>
                    <a:pt x="57778" y="137761"/>
                  </a:lnTo>
                  <a:lnTo>
                    <a:pt x="58640" y="137545"/>
                  </a:lnTo>
                  <a:lnTo>
                    <a:pt x="59502" y="136898"/>
                  </a:lnTo>
                  <a:lnTo>
                    <a:pt x="59502" y="136898"/>
                  </a:lnTo>
                  <a:lnTo>
                    <a:pt x="56484" y="134958"/>
                  </a:lnTo>
                  <a:lnTo>
                    <a:pt x="55191" y="133880"/>
                  </a:lnTo>
                  <a:lnTo>
                    <a:pt x="54759" y="133233"/>
                  </a:lnTo>
                  <a:lnTo>
                    <a:pt x="54328" y="132371"/>
                  </a:lnTo>
                  <a:lnTo>
                    <a:pt x="54328" y="132371"/>
                  </a:lnTo>
                  <a:lnTo>
                    <a:pt x="54975" y="131724"/>
                  </a:lnTo>
                  <a:lnTo>
                    <a:pt x="55191" y="130862"/>
                  </a:lnTo>
                  <a:lnTo>
                    <a:pt x="56053" y="129137"/>
                  </a:lnTo>
                  <a:lnTo>
                    <a:pt x="56053" y="129137"/>
                  </a:lnTo>
                  <a:lnTo>
                    <a:pt x="55406" y="128706"/>
                  </a:lnTo>
                  <a:lnTo>
                    <a:pt x="54759" y="128490"/>
                  </a:lnTo>
                  <a:lnTo>
                    <a:pt x="54113" y="128275"/>
                  </a:lnTo>
                  <a:lnTo>
                    <a:pt x="53897" y="127844"/>
                  </a:lnTo>
                  <a:lnTo>
                    <a:pt x="53682" y="127628"/>
                  </a:lnTo>
                  <a:lnTo>
                    <a:pt x="53682" y="127628"/>
                  </a:lnTo>
                  <a:lnTo>
                    <a:pt x="54328" y="126766"/>
                  </a:lnTo>
                  <a:lnTo>
                    <a:pt x="54759" y="125688"/>
                  </a:lnTo>
                  <a:lnTo>
                    <a:pt x="55622" y="123532"/>
                  </a:lnTo>
                  <a:lnTo>
                    <a:pt x="55622" y="123532"/>
                  </a:lnTo>
                  <a:lnTo>
                    <a:pt x="54975" y="123532"/>
                  </a:lnTo>
                  <a:lnTo>
                    <a:pt x="54544" y="123316"/>
                  </a:lnTo>
                  <a:lnTo>
                    <a:pt x="54113" y="122885"/>
                  </a:lnTo>
                  <a:lnTo>
                    <a:pt x="53897" y="122454"/>
                  </a:lnTo>
                  <a:lnTo>
                    <a:pt x="53897" y="122454"/>
                  </a:lnTo>
                  <a:lnTo>
                    <a:pt x="54759" y="122454"/>
                  </a:lnTo>
                  <a:lnTo>
                    <a:pt x="54759" y="122454"/>
                  </a:lnTo>
                  <a:lnTo>
                    <a:pt x="55622" y="122454"/>
                  </a:lnTo>
                  <a:lnTo>
                    <a:pt x="56269" y="122238"/>
                  </a:lnTo>
                  <a:lnTo>
                    <a:pt x="56269" y="122238"/>
                  </a:lnTo>
                  <a:lnTo>
                    <a:pt x="56269" y="120945"/>
                  </a:lnTo>
                  <a:lnTo>
                    <a:pt x="56269" y="120514"/>
                  </a:lnTo>
                  <a:lnTo>
                    <a:pt x="56484" y="120083"/>
                  </a:lnTo>
                  <a:lnTo>
                    <a:pt x="56484" y="120083"/>
                  </a:lnTo>
                  <a:lnTo>
                    <a:pt x="57993" y="120083"/>
                  </a:lnTo>
                  <a:lnTo>
                    <a:pt x="59071" y="119867"/>
                  </a:lnTo>
                  <a:lnTo>
                    <a:pt x="59934" y="119220"/>
                  </a:lnTo>
                  <a:lnTo>
                    <a:pt x="60149" y="118573"/>
                  </a:lnTo>
                  <a:lnTo>
                    <a:pt x="60365" y="117496"/>
                  </a:lnTo>
                  <a:lnTo>
                    <a:pt x="60149" y="116633"/>
                  </a:lnTo>
                  <a:lnTo>
                    <a:pt x="59718" y="115986"/>
                  </a:lnTo>
                  <a:lnTo>
                    <a:pt x="59071" y="115340"/>
                  </a:lnTo>
                  <a:lnTo>
                    <a:pt x="59071" y="115340"/>
                  </a:lnTo>
                  <a:lnTo>
                    <a:pt x="59718" y="115340"/>
                  </a:lnTo>
                  <a:lnTo>
                    <a:pt x="60365" y="115555"/>
                  </a:lnTo>
                  <a:lnTo>
                    <a:pt x="61227" y="115771"/>
                  </a:lnTo>
                  <a:lnTo>
                    <a:pt x="62089" y="115771"/>
                  </a:lnTo>
                  <a:lnTo>
                    <a:pt x="62089" y="115771"/>
                  </a:lnTo>
                  <a:lnTo>
                    <a:pt x="62521" y="115555"/>
                  </a:lnTo>
                  <a:lnTo>
                    <a:pt x="62952" y="115124"/>
                  </a:lnTo>
                  <a:lnTo>
                    <a:pt x="63383" y="114046"/>
                  </a:lnTo>
                  <a:lnTo>
                    <a:pt x="63814" y="112968"/>
                  </a:lnTo>
                  <a:lnTo>
                    <a:pt x="64245" y="111459"/>
                  </a:lnTo>
                  <a:lnTo>
                    <a:pt x="64245" y="111459"/>
                  </a:lnTo>
                  <a:lnTo>
                    <a:pt x="65323" y="110381"/>
                  </a:lnTo>
                  <a:lnTo>
                    <a:pt x="66401" y="109088"/>
                  </a:lnTo>
                  <a:lnTo>
                    <a:pt x="66832" y="108441"/>
                  </a:lnTo>
                  <a:lnTo>
                    <a:pt x="67048" y="107579"/>
                  </a:lnTo>
                  <a:lnTo>
                    <a:pt x="67048" y="106716"/>
                  </a:lnTo>
                  <a:lnTo>
                    <a:pt x="66617" y="105638"/>
                  </a:lnTo>
                  <a:lnTo>
                    <a:pt x="66617" y="105638"/>
                  </a:lnTo>
                  <a:lnTo>
                    <a:pt x="67910" y="104560"/>
                  </a:lnTo>
                  <a:lnTo>
                    <a:pt x="69204" y="103698"/>
                  </a:lnTo>
                  <a:lnTo>
                    <a:pt x="70928" y="103051"/>
                  </a:lnTo>
                  <a:lnTo>
                    <a:pt x="72869" y="102836"/>
                  </a:lnTo>
                  <a:lnTo>
                    <a:pt x="72869" y="102836"/>
                  </a:lnTo>
                  <a:lnTo>
                    <a:pt x="74162" y="100680"/>
                  </a:lnTo>
                  <a:lnTo>
                    <a:pt x="75025" y="98308"/>
                  </a:lnTo>
                  <a:lnTo>
                    <a:pt x="75456" y="97015"/>
                  </a:lnTo>
                  <a:lnTo>
                    <a:pt x="75456" y="95721"/>
                  </a:lnTo>
                  <a:lnTo>
                    <a:pt x="75671" y="94212"/>
                  </a:lnTo>
                  <a:lnTo>
                    <a:pt x="75456" y="92488"/>
                  </a:lnTo>
                  <a:lnTo>
                    <a:pt x="75456" y="92488"/>
                  </a:lnTo>
                  <a:lnTo>
                    <a:pt x="76102" y="91625"/>
                  </a:lnTo>
                  <a:lnTo>
                    <a:pt x="76965" y="90547"/>
                  </a:lnTo>
                  <a:lnTo>
                    <a:pt x="78474" y="88391"/>
                  </a:lnTo>
                  <a:lnTo>
                    <a:pt x="79121" y="87313"/>
                  </a:lnTo>
                  <a:lnTo>
                    <a:pt x="79552" y="86020"/>
                  </a:lnTo>
                  <a:lnTo>
                    <a:pt x="79336" y="84726"/>
                  </a:lnTo>
                  <a:lnTo>
                    <a:pt x="78689" y="8321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2"/>
            <p:cNvSpPr/>
            <p:nvPr/>
          </p:nvSpPr>
          <p:spPr>
            <a:xfrm>
              <a:off x="3268325" y="1472350"/>
              <a:ext cx="10800" cy="5400"/>
            </a:xfrm>
            <a:custGeom>
              <a:rect b="b" l="l" r="r" t="t"/>
              <a:pathLst>
                <a:path extrusionOk="0" fill="none" h="216" w="432">
                  <a:moveTo>
                    <a:pt x="431" y="0"/>
                  </a:moveTo>
                  <a:lnTo>
                    <a:pt x="431" y="0"/>
                  </a:lnTo>
                  <a:lnTo>
                    <a:pt x="216" y="216"/>
                  </a:lnTo>
                  <a:lnTo>
                    <a:pt x="0" y="216"/>
                  </a:lnTo>
                  <a:lnTo>
                    <a:pt x="0" y="216"/>
                  </a:lnTo>
                  <a:lnTo>
                    <a:pt x="216" y="0"/>
                  </a:lnTo>
                  <a:lnTo>
                    <a:pt x="43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2"/>
            <p:cNvSpPr/>
            <p:nvPr/>
          </p:nvSpPr>
          <p:spPr>
            <a:xfrm>
              <a:off x="3866575" y="238125"/>
              <a:ext cx="2182825" cy="1395925"/>
            </a:xfrm>
            <a:custGeom>
              <a:rect b="b" l="l" r="r" t="t"/>
              <a:pathLst>
                <a:path extrusionOk="0" h="55837" w="87313">
                  <a:moveTo>
                    <a:pt x="0" y="0"/>
                  </a:moveTo>
                  <a:lnTo>
                    <a:pt x="0" y="10779"/>
                  </a:lnTo>
                  <a:lnTo>
                    <a:pt x="6252" y="10995"/>
                  </a:lnTo>
                  <a:lnTo>
                    <a:pt x="12289" y="11857"/>
                  </a:lnTo>
                  <a:lnTo>
                    <a:pt x="18109" y="12935"/>
                  </a:lnTo>
                  <a:lnTo>
                    <a:pt x="23930" y="14444"/>
                  </a:lnTo>
                  <a:lnTo>
                    <a:pt x="29535" y="16169"/>
                  </a:lnTo>
                  <a:lnTo>
                    <a:pt x="34925" y="18325"/>
                  </a:lnTo>
                  <a:lnTo>
                    <a:pt x="40315" y="20912"/>
                  </a:lnTo>
                  <a:lnTo>
                    <a:pt x="45273" y="23715"/>
                  </a:lnTo>
                  <a:lnTo>
                    <a:pt x="50232" y="26733"/>
                  </a:lnTo>
                  <a:lnTo>
                    <a:pt x="54975" y="30182"/>
                  </a:lnTo>
                  <a:lnTo>
                    <a:pt x="59502" y="33847"/>
                  </a:lnTo>
                  <a:lnTo>
                    <a:pt x="63598" y="37728"/>
                  </a:lnTo>
                  <a:lnTo>
                    <a:pt x="67694" y="41824"/>
                  </a:lnTo>
                  <a:lnTo>
                    <a:pt x="71359" y="46351"/>
                  </a:lnTo>
                  <a:lnTo>
                    <a:pt x="74808" y="50878"/>
                  </a:lnTo>
                  <a:lnTo>
                    <a:pt x="78042" y="55837"/>
                  </a:lnTo>
                  <a:lnTo>
                    <a:pt x="87312" y="50447"/>
                  </a:lnTo>
                  <a:lnTo>
                    <a:pt x="83863" y="44842"/>
                  </a:lnTo>
                  <a:lnTo>
                    <a:pt x="79982" y="39668"/>
                  </a:lnTo>
                  <a:lnTo>
                    <a:pt x="75886" y="34709"/>
                  </a:lnTo>
                  <a:lnTo>
                    <a:pt x="71359" y="30182"/>
                  </a:lnTo>
                  <a:lnTo>
                    <a:pt x="66616" y="25655"/>
                  </a:lnTo>
                  <a:lnTo>
                    <a:pt x="61658" y="21559"/>
                  </a:lnTo>
                  <a:lnTo>
                    <a:pt x="56268" y="17894"/>
                  </a:lnTo>
                  <a:lnTo>
                    <a:pt x="50878" y="14444"/>
                  </a:lnTo>
                  <a:lnTo>
                    <a:pt x="45058" y="11210"/>
                  </a:lnTo>
                  <a:lnTo>
                    <a:pt x="39237" y="8408"/>
                  </a:lnTo>
                  <a:lnTo>
                    <a:pt x="32985" y="6036"/>
                  </a:lnTo>
                  <a:lnTo>
                    <a:pt x="26733" y="4096"/>
                  </a:lnTo>
                  <a:lnTo>
                    <a:pt x="20265" y="2371"/>
                  </a:lnTo>
                  <a:lnTo>
                    <a:pt x="13798" y="1078"/>
                  </a:lnTo>
                  <a:lnTo>
                    <a:pt x="6899" y="4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2"/>
            <p:cNvSpPr/>
            <p:nvPr/>
          </p:nvSpPr>
          <p:spPr>
            <a:xfrm>
              <a:off x="5876900" y="1596300"/>
              <a:ext cx="555150" cy="2522400"/>
            </a:xfrm>
            <a:custGeom>
              <a:rect b="b" l="l" r="r" t="t"/>
              <a:pathLst>
                <a:path extrusionOk="0" h="100896" w="22206">
                  <a:moveTo>
                    <a:pt x="9271" y="1"/>
                  </a:moveTo>
                  <a:lnTo>
                    <a:pt x="1" y="5390"/>
                  </a:lnTo>
                  <a:lnTo>
                    <a:pt x="2588" y="10565"/>
                  </a:lnTo>
                  <a:lnTo>
                    <a:pt x="4744" y="15739"/>
                  </a:lnTo>
                  <a:lnTo>
                    <a:pt x="6684" y="21344"/>
                  </a:lnTo>
                  <a:lnTo>
                    <a:pt x="8409" y="26949"/>
                  </a:lnTo>
                  <a:lnTo>
                    <a:pt x="9702" y="32554"/>
                  </a:lnTo>
                  <a:lnTo>
                    <a:pt x="10564" y="38375"/>
                  </a:lnTo>
                  <a:lnTo>
                    <a:pt x="11211" y="44412"/>
                  </a:lnTo>
                  <a:lnTo>
                    <a:pt x="11427" y="50448"/>
                  </a:lnTo>
                  <a:lnTo>
                    <a:pt x="11211" y="56484"/>
                  </a:lnTo>
                  <a:lnTo>
                    <a:pt x="10564" y="62521"/>
                  </a:lnTo>
                  <a:lnTo>
                    <a:pt x="9702" y="68342"/>
                  </a:lnTo>
                  <a:lnTo>
                    <a:pt x="8409" y="74163"/>
                  </a:lnTo>
                  <a:lnTo>
                    <a:pt x="6684" y="79552"/>
                  </a:lnTo>
                  <a:lnTo>
                    <a:pt x="4744" y="85157"/>
                  </a:lnTo>
                  <a:lnTo>
                    <a:pt x="2588" y="90331"/>
                  </a:lnTo>
                  <a:lnTo>
                    <a:pt x="1" y="95506"/>
                  </a:lnTo>
                  <a:lnTo>
                    <a:pt x="9271" y="100895"/>
                  </a:lnTo>
                  <a:lnTo>
                    <a:pt x="12289" y="95074"/>
                  </a:lnTo>
                  <a:lnTo>
                    <a:pt x="14876" y="89254"/>
                  </a:lnTo>
                  <a:lnTo>
                    <a:pt x="17032" y="83217"/>
                  </a:lnTo>
                  <a:lnTo>
                    <a:pt x="18757" y="76965"/>
                  </a:lnTo>
                  <a:lnTo>
                    <a:pt x="20266" y="70498"/>
                  </a:lnTo>
                  <a:lnTo>
                    <a:pt x="21344" y="64030"/>
                  </a:lnTo>
                  <a:lnTo>
                    <a:pt x="21990" y="57347"/>
                  </a:lnTo>
                  <a:lnTo>
                    <a:pt x="22206" y="50448"/>
                  </a:lnTo>
                  <a:lnTo>
                    <a:pt x="21990" y="43765"/>
                  </a:lnTo>
                  <a:lnTo>
                    <a:pt x="21344" y="37082"/>
                  </a:lnTo>
                  <a:lnTo>
                    <a:pt x="20266" y="30398"/>
                  </a:lnTo>
                  <a:lnTo>
                    <a:pt x="18757" y="23931"/>
                  </a:lnTo>
                  <a:lnTo>
                    <a:pt x="17032" y="17679"/>
                  </a:lnTo>
                  <a:lnTo>
                    <a:pt x="14876" y="11642"/>
                  </a:lnTo>
                  <a:lnTo>
                    <a:pt x="12289" y="5822"/>
                  </a:lnTo>
                  <a:lnTo>
                    <a:pt x="927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2"/>
            <p:cNvSpPr/>
            <p:nvPr/>
          </p:nvSpPr>
          <p:spPr>
            <a:xfrm>
              <a:off x="1187925" y="1596300"/>
              <a:ext cx="560525" cy="2522400"/>
            </a:xfrm>
            <a:custGeom>
              <a:rect b="b" l="l" r="r" t="t"/>
              <a:pathLst>
                <a:path extrusionOk="0" h="100896" w="22421">
                  <a:moveTo>
                    <a:pt x="12935" y="1"/>
                  </a:moveTo>
                  <a:lnTo>
                    <a:pt x="10133" y="5822"/>
                  </a:lnTo>
                  <a:lnTo>
                    <a:pt x="7546" y="11642"/>
                  </a:lnTo>
                  <a:lnTo>
                    <a:pt x="5174" y="17679"/>
                  </a:lnTo>
                  <a:lnTo>
                    <a:pt x="3449" y="23931"/>
                  </a:lnTo>
                  <a:lnTo>
                    <a:pt x="1940" y="30398"/>
                  </a:lnTo>
                  <a:lnTo>
                    <a:pt x="862" y="37082"/>
                  </a:lnTo>
                  <a:lnTo>
                    <a:pt x="216" y="43765"/>
                  </a:lnTo>
                  <a:lnTo>
                    <a:pt x="0" y="50448"/>
                  </a:lnTo>
                  <a:lnTo>
                    <a:pt x="216" y="57347"/>
                  </a:lnTo>
                  <a:lnTo>
                    <a:pt x="862" y="64030"/>
                  </a:lnTo>
                  <a:lnTo>
                    <a:pt x="1940" y="70498"/>
                  </a:lnTo>
                  <a:lnTo>
                    <a:pt x="3449" y="76965"/>
                  </a:lnTo>
                  <a:lnTo>
                    <a:pt x="5174" y="83217"/>
                  </a:lnTo>
                  <a:lnTo>
                    <a:pt x="7546" y="89254"/>
                  </a:lnTo>
                  <a:lnTo>
                    <a:pt x="10133" y="95074"/>
                  </a:lnTo>
                  <a:lnTo>
                    <a:pt x="12935" y="100895"/>
                  </a:lnTo>
                  <a:lnTo>
                    <a:pt x="22421" y="95506"/>
                  </a:lnTo>
                  <a:lnTo>
                    <a:pt x="19834" y="90331"/>
                  </a:lnTo>
                  <a:lnTo>
                    <a:pt x="17462" y="85157"/>
                  </a:lnTo>
                  <a:lnTo>
                    <a:pt x="15522" y="79552"/>
                  </a:lnTo>
                  <a:lnTo>
                    <a:pt x="13797" y="74163"/>
                  </a:lnTo>
                  <a:lnTo>
                    <a:pt x="12504" y="68342"/>
                  </a:lnTo>
                  <a:lnTo>
                    <a:pt x="11642" y="62521"/>
                  </a:lnTo>
                  <a:lnTo>
                    <a:pt x="10995" y="56484"/>
                  </a:lnTo>
                  <a:lnTo>
                    <a:pt x="10779" y="50448"/>
                  </a:lnTo>
                  <a:lnTo>
                    <a:pt x="10995" y="44412"/>
                  </a:lnTo>
                  <a:lnTo>
                    <a:pt x="11642" y="38375"/>
                  </a:lnTo>
                  <a:lnTo>
                    <a:pt x="12504" y="32554"/>
                  </a:lnTo>
                  <a:lnTo>
                    <a:pt x="13797" y="26949"/>
                  </a:lnTo>
                  <a:lnTo>
                    <a:pt x="15522" y="21344"/>
                  </a:lnTo>
                  <a:lnTo>
                    <a:pt x="17462" y="15739"/>
                  </a:lnTo>
                  <a:lnTo>
                    <a:pt x="19834" y="10565"/>
                  </a:lnTo>
                  <a:lnTo>
                    <a:pt x="22421" y="5390"/>
                  </a:lnTo>
                  <a:lnTo>
                    <a:pt x="129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2"/>
            <p:cNvSpPr/>
            <p:nvPr/>
          </p:nvSpPr>
          <p:spPr>
            <a:xfrm>
              <a:off x="1570575" y="4080950"/>
              <a:ext cx="2182825" cy="1395925"/>
            </a:xfrm>
            <a:custGeom>
              <a:rect b="b" l="l" r="r" t="t"/>
              <a:pathLst>
                <a:path extrusionOk="0" h="55837" w="87313">
                  <a:moveTo>
                    <a:pt x="9271" y="0"/>
                  </a:moveTo>
                  <a:lnTo>
                    <a:pt x="1" y="5390"/>
                  </a:lnTo>
                  <a:lnTo>
                    <a:pt x="3450" y="10995"/>
                  </a:lnTo>
                  <a:lnTo>
                    <a:pt x="7331" y="16169"/>
                  </a:lnTo>
                  <a:lnTo>
                    <a:pt x="11642" y="21128"/>
                  </a:lnTo>
                  <a:lnTo>
                    <a:pt x="15954" y="25655"/>
                  </a:lnTo>
                  <a:lnTo>
                    <a:pt x="20697" y="30182"/>
                  </a:lnTo>
                  <a:lnTo>
                    <a:pt x="25871" y="34278"/>
                  </a:lnTo>
                  <a:lnTo>
                    <a:pt x="31045" y="37943"/>
                  </a:lnTo>
                  <a:lnTo>
                    <a:pt x="36650" y="41393"/>
                  </a:lnTo>
                  <a:lnTo>
                    <a:pt x="42255" y="44627"/>
                  </a:lnTo>
                  <a:lnTo>
                    <a:pt x="48292" y="47429"/>
                  </a:lnTo>
                  <a:lnTo>
                    <a:pt x="54328" y="49801"/>
                  </a:lnTo>
                  <a:lnTo>
                    <a:pt x="60580" y="51741"/>
                  </a:lnTo>
                  <a:lnTo>
                    <a:pt x="67048" y="53466"/>
                  </a:lnTo>
                  <a:lnTo>
                    <a:pt x="73731" y="54759"/>
                  </a:lnTo>
                  <a:lnTo>
                    <a:pt x="80414" y="55621"/>
                  </a:lnTo>
                  <a:lnTo>
                    <a:pt x="87313" y="55837"/>
                  </a:lnTo>
                  <a:lnTo>
                    <a:pt x="87313" y="45058"/>
                  </a:lnTo>
                  <a:lnTo>
                    <a:pt x="81276" y="44842"/>
                  </a:lnTo>
                  <a:lnTo>
                    <a:pt x="75240" y="43980"/>
                  </a:lnTo>
                  <a:lnTo>
                    <a:pt x="69204" y="42902"/>
                  </a:lnTo>
                  <a:lnTo>
                    <a:pt x="63383" y="41393"/>
                  </a:lnTo>
                  <a:lnTo>
                    <a:pt x="57778" y="39668"/>
                  </a:lnTo>
                  <a:lnTo>
                    <a:pt x="52388" y="37512"/>
                  </a:lnTo>
                  <a:lnTo>
                    <a:pt x="47214" y="34925"/>
                  </a:lnTo>
                  <a:lnTo>
                    <a:pt x="42040" y="32123"/>
                  </a:lnTo>
                  <a:lnTo>
                    <a:pt x="37081" y="29104"/>
                  </a:lnTo>
                  <a:lnTo>
                    <a:pt x="32338" y="25655"/>
                  </a:lnTo>
                  <a:lnTo>
                    <a:pt x="28027" y="21990"/>
                  </a:lnTo>
                  <a:lnTo>
                    <a:pt x="23715" y="18109"/>
                  </a:lnTo>
                  <a:lnTo>
                    <a:pt x="19619" y="14013"/>
                  </a:lnTo>
                  <a:lnTo>
                    <a:pt x="15954" y="9486"/>
                  </a:lnTo>
                  <a:lnTo>
                    <a:pt x="12505" y="4959"/>
                  </a:lnTo>
                  <a:lnTo>
                    <a:pt x="92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2"/>
            <p:cNvSpPr/>
            <p:nvPr/>
          </p:nvSpPr>
          <p:spPr>
            <a:xfrm>
              <a:off x="1570575" y="238125"/>
              <a:ext cx="2182825" cy="1395925"/>
            </a:xfrm>
            <a:custGeom>
              <a:rect b="b" l="l" r="r" t="t"/>
              <a:pathLst>
                <a:path extrusionOk="0" h="55837" w="87313">
                  <a:moveTo>
                    <a:pt x="87313" y="0"/>
                  </a:moveTo>
                  <a:lnTo>
                    <a:pt x="80414" y="431"/>
                  </a:lnTo>
                  <a:lnTo>
                    <a:pt x="73731" y="1078"/>
                  </a:lnTo>
                  <a:lnTo>
                    <a:pt x="67048" y="2371"/>
                  </a:lnTo>
                  <a:lnTo>
                    <a:pt x="60580" y="4096"/>
                  </a:lnTo>
                  <a:lnTo>
                    <a:pt x="54328" y="6036"/>
                  </a:lnTo>
                  <a:lnTo>
                    <a:pt x="48292" y="8408"/>
                  </a:lnTo>
                  <a:lnTo>
                    <a:pt x="42255" y="11210"/>
                  </a:lnTo>
                  <a:lnTo>
                    <a:pt x="36650" y="14444"/>
                  </a:lnTo>
                  <a:lnTo>
                    <a:pt x="31045" y="17894"/>
                  </a:lnTo>
                  <a:lnTo>
                    <a:pt x="25871" y="21559"/>
                  </a:lnTo>
                  <a:lnTo>
                    <a:pt x="20697" y="25655"/>
                  </a:lnTo>
                  <a:lnTo>
                    <a:pt x="15954" y="30182"/>
                  </a:lnTo>
                  <a:lnTo>
                    <a:pt x="11642" y="34709"/>
                  </a:lnTo>
                  <a:lnTo>
                    <a:pt x="7331" y="39668"/>
                  </a:lnTo>
                  <a:lnTo>
                    <a:pt x="3450" y="44842"/>
                  </a:lnTo>
                  <a:lnTo>
                    <a:pt x="1" y="50447"/>
                  </a:lnTo>
                  <a:lnTo>
                    <a:pt x="9271" y="55837"/>
                  </a:lnTo>
                  <a:lnTo>
                    <a:pt x="12505" y="50878"/>
                  </a:lnTo>
                  <a:lnTo>
                    <a:pt x="15954" y="46351"/>
                  </a:lnTo>
                  <a:lnTo>
                    <a:pt x="19619" y="41824"/>
                  </a:lnTo>
                  <a:lnTo>
                    <a:pt x="23715" y="37728"/>
                  </a:lnTo>
                  <a:lnTo>
                    <a:pt x="28027" y="33847"/>
                  </a:lnTo>
                  <a:lnTo>
                    <a:pt x="32338" y="30182"/>
                  </a:lnTo>
                  <a:lnTo>
                    <a:pt x="37081" y="26733"/>
                  </a:lnTo>
                  <a:lnTo>
                    <a:pt x="42040" y="23715"/>
                  </a:lnTo>
                  <a:lnTo>
                    <a:pt x="47214" y="20912"/>
                  </a:lnTo>
                  <a:lnTo>
                    <a:pt x="52388" y="18325"/>
                  </a:lnTo>
                  <a:lnTo>
                    <a:pt x="57778" y="16169"/>
                  </a:lnTo>
                  <a:lnTo>
                    <a:pt x="63383" y="14444"/>
                  </a:lnTo>
                  <a:lnTo>
                    <a:pt x="69204" y="12935"/>
                  </a:lnTo>
                  <a:lnTo>
                    <a:pt x="75240" y="11857"/>
                  </a:lnTo>
                  <a:lnTo>
                    <a:pt x="81276" y="10995"/>
                  </a:lnTo>
                  <a:lnTo>
                    <a:pt x="87313" y="10779"/>
                  </a:lnTo>
                  <a:lnTo>
                    <a:pt x="87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2"/>
            <p:cNvSpPr/>
            <p:nvPr/>
          </p:nvSpPr>
          <p:spPr>
            <a:xfrm>
              <a:off x="3866575" y="4080950"/>
              <a:ext cx="2182825" cy="1395925"/>
            </a:xfrm>
            <a:custGeom>
              <a:rect b="b" l="l" r="r" t="t"/>
              <a:pathLst>
                <a:path extrusionOk="0" h="55837" w="87313">
                  <a:moveTo>
                    <a:pt x="78042" y="0"/>
                  </a:moveTo>
                  <a:lnTo>
                    <a:pt x="74808" y="4959"/>
                  </a:lnTo>
                  <a:lnTo>
                    <a:pt x="71359" y="9486"/>
                  </a:lnTo>
                  <a:lnTo>
                    <a:pt x="67694" y="14013"/>
                  </a:lnTo>
                  <a:lnTo>
                    <a:pt x="63598" y="18109"/>
                  </a:lnTo>
                  <a:lnTo>
                    <a:pt x="59502" y="21990"/>
                  </a:lnTo>
                  <a:lnTo>
                    <a:pt x="54975" y="25655"/>
                  </a:lnTo>
                  <a:lnTo>
                    <a:pt x="50232" y="29104"/>
                  </a:lnTo>
                  <a:lnTo>
                    <a:pt x="45273" y="32123"/>
                  </a:lnTo>
                  <a:lnTo>
                    <a:pt x="40315" y="34925"/>
                  </a:lnTo>
                  <a:lnTo>
                    <a:pt x="34925" y="37512"/>
                  </a:lnTo>
                  <a:lnTo>
                    <a:pt x="29535" y="39668"/>
                  </a:lnTo>
                  <a:lnTo>
                    <a:pt x="23930" y="41393"/>
                  </a:lnTo>
                  <a:lnTo>
                    <a:pt x="18109" y="42902"/>
                  </a:lnTo>
                  <a:lnTo>
                    <a:pt x="12289" y="43980"/>
                  </a:lnTo>
                  <a:lnTo>
                    <a:pt x="6252" y="44842"/>
                  </a:lnTo>
                  <a:lnTo>
                    <a:pt x="0" y="45058"/>
                  </a:lnTo>
                  <a:lnTo>
                    <a:pt x="0" y="55837"/>
                  </a:lnTo>
                  <a:lnTo>
                    <a:pt x="6899" y="55621"/>
                  </a:lnTo>
                  <a:lnTo>
                    <a:pt x="13798" y="54759"/>
                  </a:lnTo>
                  <a:lnTo>
                    <a:pt x="20265" y="53466"/>
                  </a:lnTo>
                  <a:lnTo>
                    <a:pt x="26733" y="51741"/>
                  </a:lnTo>
                  <a:lnTo>
                    <a:pt x="32985" y="49801"/>
                  </a:lnTo>
                  <a:lnTo>
                    <a:pt x="39237" y="47429"/>
                  </a:lnTo>
                  <a:lnTo>
                    <a:pt x="45058" y="44627"/>
                  </a:lnTo>
                  <a:lnTo>
                    <a:pt x="50878" y="41393"/>
                  </a:lnTo>
                  <a:lnTo>
                    <a:pt x="56268" y="37943"/>
                  </a:lnTo>
                  <a:lnTo>
                    <a:pt x="61658" y="34278"/>
                  </a:lnTo>
                  <a:lnTo>
                    <a:pt x="66616" y="30182"/>
                  </a:lnTo>
                  <a:lnTo>
                    <a:pt x="71359" y="25655"/>
                  </a:lnTo>
                  <a:lnTo>
                    <a:pt x="75886" y="21128"/>
                  </a:lnTo>
                  <a:lnTo>
                    <a:pt x="79982" y="16169"/>
                  </a:lnTo>
                  <a:lnTo>
                    <a:pt x="83863" y="10995"/>
                  </a:lnTo>
                  <a:lnTo>
                    <a:pt x="87312" y="5390"/>
                  </a:lnTo>
                  <a:lnTo>
                    <a:pt x="780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0" name="Google Shape;510;p42"/>
          <p:cNvSpPr/>
          <p:nvPr/>
        </p:nvSpPr>
        <p:spPr>
          <a:xfrm>
            <a:off x="6312305" y="2662292"/>
            <a:ext cx="594300" cy="594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2"/>
          <p:cNvSpPr/>
          <p:nvPr/>
        </p:nvSpPr>
        <p:spPr>
          <a:xfrm>
            <a:off x="6327230" y="4110680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42"/>
          <p:cNvSpPr/>
          <p:nvPr/>
        </p:nvSpPr>
        <p:spPr>
          <a:xfrm>
            <a:off x="6327230" y="1097655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2"/>
          <p:cNvSpPr/>
          <p:nvPr/>
        </p:nvSpPr>
        <p:spPr>
          <a:xfrm>
            <a:off x="2258080" y="4112667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2"/>
          <p:cNvSpPr/>
          <p:nvPr/>
        </p:nvSpPr>
        <p:spPr>
          <a:xfrm>
            <a:off x="2258080" y="1102330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42"/>
          <p:cNvSpPr/>
          <p:nvPr/>
        </p:nvSpPr>
        <p:spPr>
          <a:xfrm>
            <a:off x="2258080" y="2668055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42"/>
          <p:cNvSpPr txBox="1"/>
          <p:nvPr/>
        </p:nvSpPr>
        <p:spPr>
          <a:xfrm>
            <a:off x="492800" y="12746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1" name="Google Shape;541;p42"/>
          <p:cNvSpPr txBox="1"/>
          <p:nvPr/>
        </p:nvSpPr>
        <p:spPr>
          <a:xfrm>
            <a:off x="1004900" y="10528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42" name="Google Shape;542;p42"/>
          <p:cNvSpPr txBox="1"/>
          <p:nvPr/>
        </p:nvSpPr>
        <p:spPr>
          <a:xfrm>
            <a:off x="492800" y="285343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3" name="Google Shape;543;p42"/>
          <p:cNvSpPr txBox="1"/>
          <p:nvPr/>
        </p:nvSpPr>
        <p:spPr>
          <a:xfrm>
            <a:off x="1004900" y="2631663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44" name="Google Shape;544;p42"/>
          <p:cNvSpPr txBox="1"/>
          <p:nvPr/>
        </p:nvSpPr>
        <p:spPr>
          <a:xfrm>
            <a:off x="492800" y="429241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5" name="Google Shape;545;p42"/>
          <p:cNvSpPr txBox="1"/>
          <p:nvPr/>
        </p:nvSpPr>
        <p:spPr>
          <a:xfrm>
            <a:off x="1004900" y="407063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46" name="Google Shape;546;p42"/>
          <p:cNvSpPr txBox="1"/>
          <p:nvPr/>
        </p:nvSpPr>
        <p:spPr>
          <a:xfrm>
            <a:off x="7032825" y="10602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Earth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47" name="Google Shape;547;p42"/>
          <p:cNvSpPr txBox="1"/>
          <p:nvPr/>
        </p:nvSpPr>
        <p:spPr>
          <a:xfrm>
            <a:off x="7017900" y="286170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8" name="Google Shape;548;p42"/>
          <p:cNvSpPr txBox="1"/>
          <p:nvPr/>
        </p:nvSpPr>
        <p:spPr>
          <a:xfrm>
            <a:off x="7017900" y="2639925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49" name="Google Shape;549;p42"/>
          <p:cNvSpPr txBox="1"/>
          <p:nvPr/>
        </p:nvSpPr>
        <p:spPr>
          <a:xfrm>
            <a:off x="7032825" y="43044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ringed one. It’s a gas giant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0" name="Google Shape;550;p42"/>
          <p:cNvSpPr txBox="1"/>
          <p:nvPr/>
        </p:nvSpPr>
        <p:spPr>
          <a:xfrm>
            <a:off x="7032825" y="40826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51" name="Google Shape;551;p42"/>
          <p:cNvSpPr txBox="1"/>
          <p:nvPr/>
        </p:nvSpPr>
        <p:spPr>
          <a:xfrm>
            <a:off x="7032825" y="12820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planet where we all live 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52" name="Google Shape;552;p42"/>
          <p:cNvGrpSpPr/>
          <p:nvPr/>
        </p:nvGrpSpPr>
        <p:grpSpPr>
          <a:xfrm>
            <a:off x="2406153" y="2795578"/>
            <a:ext cx="298169" cy="339253"/>
            <a:chOff x="1529350" y="258825"/>
            <a:chExt cx="423475" cy="481825"/>
          </a:xfrm>
        </p:grpSpPr>
        <p:sp>
          <p:nvSpPr>
            <p:cNvPr id="553" name="Google Shape;553;p42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" name="Google Shape;554;p42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5" name="Google Shape;555;p42"/>
          <p:cNvGrpSpPr/>
          <p:nvPr/>
        </p:nvGrpSpPr>
        <p:grpSpPr>
          <a:xfrm>
            <a:off x="2380016" y="1229537"/>
            <a:ext cx="350431" cy="339887"/>
            <a:chOff x="3270675" y="841800"/>
            <a:chExt cx="497700" cy="482725"/>
          </a:xfrm>
        </p:grpSpPr>
        <p:sp>
          <p:nvSpPr>
            <p:cNvPr id="556" name="Google Shape;556;p42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" name="Google Shape;557;p42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" name="Google Shape;558;p42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9" name="Google Shape;559;p42"/>
          <p:cNvGrpSpPr/>
          <p:nvPr/>
        </p:nvGrpSpPr>
        <p:grpSpPr>
          <a:xfrm>
            <a:off x="6446977" y="1225170"/>
            <a:ext cx="354778" cy="339271"/>
            <a:chOff x="5045500" y="842250"/>
            <a:chExt cx="503875" cy="481850"/>
          </a:xfrm>
        </p:grpSpPr>
        <p:sp>
          <p:nvSpPr>
            <p:cNvPr id="560" name="Google Shape;560;p42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" name="Google Shape;561;p42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2" name="Google Shape;562;p42"/>
          <p:cNvGrpSpPr/>
          <p:nvPr/>
        </p:nvGrpSpPr>
        <p:grpSpPr>
          <a:xfrm>
            <a:off x="2445559" y="4294165"/>
            <a:ext cx="219345" cy="227301"/>
            <a:chOff x="3357325" y="2093500"/>
            <a:chExt cx="311525" cy="322825"/>
          </a:xfrm>
        </p:grpSpPr>
        <p:sp>
          <p:nvSpPr>
            <p:cNvPr id="563" name="Google Shape;563;p42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" name="Google Shape;564;p42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" name="Google Shape;565;p42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6" name="Google Shape;566;p42"/>
          <p:cNvGrpSpPr/>
          <p:nvPr/>
        </p:nvGrpSpPr>
        <p:grpSpPr>
          <a:xfrm>
            <a:off x="6485206" y="4226953"/>
            <a:ext cx="278296" cy="339253"/>
            <a:chOff x="3907325" y="2620775"/>
            <a:chExt cx="395250" cy="481825"/>
          </a:xfrm>
        </p:grpSpPr>
        <p:sp>
          <p:nvSpPr>
            <p:cNvPr id="567" name="Google Shape;567;p42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" name="Google Shape;568;p42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" name="Google Shape;569;p42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" name="Google Shape;570;p42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1" name="Google Shape;571;p42"/>
          <p:cNvGrpSpPr/>
          <p:nvPr/>
        </p:nvGrpSpPr>
        <p:grpSpPr>
          <a:xfrm>
            <a:off x="6439441" y="2795567"/>
            <a:ext cx="339253" cy="339253"/>
            <a:chOff x="3271200" y="4992125"/>
            <a:chExt cx="481825" cy="481825"/>
          </a:xfrm>
        </p:grpSpPr>
        <p:sp>
          <p:nvSpPr>
            <p:cNvPr id="572" name="Google Shape;572;p42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3" name="Google Shape;573;p42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4" name="Google Shape;574;p42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3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/>
          </a:p>
        </p:txBody>
      </p:sp>
      <p:sp>
        <p:nvSpPr>
          <p:cNvPr id="580" name="Google Shape;580;p43"/>
          <p:cNvSpPr/>
          <p:nvPr/>
        </p:nvSpPr>
        <p:spPr>
          <a:xfrm>
            <a:off x="2791918" y="1111450"/>
            <a:ext cx="3551139" cy="3551215"/>
          </a:xfrm>
          <a:custGeom>
            <a:rect b="b" l="l" r="r" t="t"/>
            <a:pathLst>
              <a:path extrusionOk="0" h="15127" w="15127">
                <a:moveTo>
                  <a:pt x="7564" y="899"/>
                </a:moveTo>
                <a:cubicBezTo>
                  <a:pt x="11239" y="899"/>
                  <a:pt x="14228" y="3890"/>
                  <a:pt x="14227" y="7563"/>
                </a:cubicBezTo>
                <a:cubicBezTo>
                  <a:pt x="14227" y="11237"/>
                  <a:pt x="11239" y="14226"/>
                  <a:pt x="7564" y="14226"/>
                </a:cubicBezTo>
                <a:cubicBezTo>
                  <a:pt x="3889" y="14226"/>
                  <a:pt x="900" y="11237"/>
                  <a:pt x="900" y="7563"/>
                </a:cubicBezTo>
                <a:cubicBezTo>
                  <a:pt x="900" y="3888"/>
                  <a:pt x="3889" y="899"/>
                  <a:pt x="7564" y="899"/>
                </a:cubicBezTo>
                <a:close/>
                <a:moveTo>
                  <a:pt x="7564" y="1"/>
                </a:moveTo>
                <a:cubicBezTo>
                  <a:pt x="3393" y="1"/>
                  <a:pt x="1" y="3395"/>
                  <a:pt x="1" y="7564"/>
                </a:cubicBezTo>
                <a:cubicBezTo>
                  <a:pt x="1" y="11735"/>
                  <a:pt x="3395" y="15127"/>
                  <a:pt x="7564" y="15127"/>
                </a:cubicBezTo>
                <a:cubicBezTo>
                  <a:pt x="11734" y="15127"/>
                  <a:pt x="15127" y="11734"/>
                  <a:pt x="15127" y="7564"/>
                </a:cubicBezTo>
                <a:cubicBezTo>
                  <a:pt x="15127" y="3393"/>
                  <a:pt x="11734" y="1"/>
                  <a:pt x="7564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43"/>
          <p:cNvSpPr/>
          <p:nvPr/>
        </p:nvSpPr>
        <p:spPr>
          <a:xfrm>
            <a:off x="3215424" y="1534967"/>
            <a:ext cx="2704143" cy="2704435"/>
          </a:xfrm>
          <a:custGeom>
            <a:rect b="b" l="l" r="r" t="t"/>
            <a:pathLst>
              <a:path extrusionOk="0" h="11520" w="11519">
                <a:moveTo>
                  <a:pt x="5760" y="899"/>
                </a:moveTo>
                <a:cubicBezTo>
                  <a:pt x="8441" y="899"/>
                  <a:pt x="10621" y="3079"/>
                  <a:pt x="10621" y="5760"/>
                </a:cubicBezTo>
                <a:cubicBezTo>
                  <a:pt x="10621" y="8441"/>
                  <a:pt x="8441" y="10621"/>
                  <a:pt x="5760" y="10621"/>
                </a:cubicBezTo>
                <a:cubicBezTo>
                  <a:pt x="3080" y="10621"/>
                  <a:pt x="898" y="8441"/>
                  <a:pt x="898" y="5760"/>
                </a:cubicBezTo>
                <a:cubicBezTo>
                  <a:pt x="898" y="3079"/>
                  <a:pt x="3080" y="899"/>
                  <a:pt x="5760" y="899"/>
                </a:cubicBezTo>
                <a:close/>
                <a:moveTo>
                  <a:pt x="5760" y="1"/>
                </a:moveTo>
                <a:cubicBezTo>
                  <a:pt x="2584" y="1"/>
                  <a:pt x="1" y="2584"/>
                  <a:pt x="1" y="5760"/>
                </a:cubicBezTo>
                <a:cubicBezTo>
                  <a:pt x="1" y="8936"/>
                  <a:pt x="2584" y="11520"/>
                  <a:pt x="5760" y="11520"/>
                </a:cubicBezTo>
                <a:cubicBezTo>
                  <a:pt x="8935" y="11520"/>
                  <a:pt x="11519" y="8936"/>
                  <a:pt x="11519" y="5760"/>
                </a:cubicBezTo>
                <a:cubicBezTo>
                  <a:pt x="11519" y="2584"/>
                  <a:pt x="8935" y="1"/>
                  <a:pt x="5760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43"/>
          <p:cNvSpPr/>
          <p:nvPr/>
        </p:nvSpPr>
        <p:spPr>
          <a:xfrm>
            <a:off x="3638694" y="1958483"/>
            <a:ext cx="1857616" cy="1857421"/>
          </a:xfrm>
          <a:custGeom>
            <a:rect b="b" l="l" r="r" t="t"/>
            <a:pathLst>
              <a:path extrusionOk="0" h="7912" w="7913">
                <a:moveTo>
                  <a:pt x="3957" y="898"/>
                </a:moveTo>
                <a:cubicBezTo>
                  <a:pt x="5643" y="898"/>
                  <a:pt x="7015" y="2270"/>
                  <a:pt x="7015" y="3956"/>
                </a:cubicBezTo>
                <a:cubicBezTo>
                  <a:pt x="7015" y="5641"/>
                  <a:pt x="5643" y="7015"/>
                  <a:pt x="3957" y="7015"/>
                </a:cubicBezTo>
                <a:cubicBezTo>
                  <a:pt x="2270" y="7015"/>
                  <a:pt x="899" y="5641"/>
                  <a:pt x="899" y="3956"/>
                </a:cubicBezTo>
                <a:cubicBezTo>
                  <a:pt x="899" y="2269"/>
                  <a:pt x="2271" y="898"/>
                  <a:pt x="3957" y="898"/>
                </a:cubicBezTo>
                <a:close/>
                <a:moveTo>
                  <a:pt x="3957" y="1"/>
                </a:moveTo>
                <a:cubicBezTo>
                  <a:pt x="1775" y="1"/>
                  <a:pt x="1" y="1776"/>
                  <a:pt x="1" y="3956"/>
                </a:cubicBezTo>
                <a:cubicBezTo>
                  <a:pt x="1" y="6138"/>
                  <a:pt x="1776" y="7912"/>
                  <a:pt x="3957" y="7912"/>
                </a:cubicBezTo>
                <a:cubicBezTo>
                  <a:pt x="6138" y="7912"/>
                  <a:pt x="7913" y="6137"/>
                  <a:pt x="7913" y="3956"/>
                </a:cubicBezTo>
                <a:cubicBezTo>
                  <a:pt x="7913" y="1774"/>
                  <a:pt x="6138" y="1"/>
                  <a:pt x="395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43"/>
          <p:cNvSpPr txBox="1"/>
          <p:nvPr/>
        </p:nvSpPr>
        <p:spPr>
          <a:xfrm>
            <a:off x="441750" y="1863799"/>
            <a:ext cx="1926600" cy="6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4" name="Google Shape;584;p43"/>
          <p:cNvSpPr txBox="1"/>
          <p:nvPr/>
        </p:nvSpPr>
        <p:spPr>
          <a:xfrm>
            <a:off x="441750" y="913076"/>
            <a:ext cx="130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75</a:t>
            </a:r>
            <a:r>
              <a:rPr b="1" lang="en" sz="3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%</a:t>
            </a:r>
            <a:endParaRPr b="1" sz="3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85" name="Google Shape;585;p43"/>
          <p:cNvSpPr txBox="1"/>
          <p:nvPr/>
        </p:nvSpPr>
        <p:spPr>
          <a:xfrm>
            <a:off x="441750" y="1561970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86" name="Google Shape;586;p43"/>
          <p:cNvSpPr txBox="1"/>
          <p:nvPr/>
        </p:nvSpPr>
        <p:spPr>
          <a:xfrm>
            <a:off x="441750" y="2927108"/>
            <a:ext cx="130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60</a:t>
            </a:r>
            <a:r>
              <a:rPr b="1" lang="en" sz="3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%</a:t>
            </a:r>
            <a:endParaRPr b="1" sz="3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87" name="Google Shape;587;p43"/>
          <p:cNvSpPr txBox="1"/>
          <p:nvPr/>
        </p:nvSpPr>
        <p:spPr>
          <a:xfrm>
            <a:off x="441750" y="3535820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88" name="Google Shape;588;p43"/>
          <p:cNvSpPr txBox="1"/>
          <p:nvPr/>
        </p:nvSpPr>
        <p:spPr>
          <a:xfrm>
            <a:off x="441750" y="3885422"/>
            <a:ext cx="19266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9" name="Google Shape;589;p43"/>
          <p:cNvSpPr txBox="1"/>
          <p:nvPr/>
        </p:nvSpPr>
        <p:spPr>
          <a:xfrm>
            <a:off x="6766625" y="3006998"/>
            <a:ext cx="19266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0" name="Google Shape;590;p43"/>
          <p:cNvSpPr txBox="1"/>
          <p:nvPr/>
        </p:nvSpPr>
        <p:spPr>
          <a:xfrm>
            <a:off x="7384325" y="2052095"/>
            <a:ext cx="130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50</a:t>
            </a:r>
            <a:r>
              <a:rPr b="1" lang="en" sz="3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%</a:t>
            </a:r>
            <a:endParaRPr b="1" sz="3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91" name="Google Shape;591;p43"/>
          <p:cNvSpPr txBox="1"/>
          <p:nvPr/>
        </p:nvSpPr>
        <p:spPr>
          <a:xfrm>
            <a:off x="7384325" y="270099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92" name="Google Shape;592;p43"/>
          <p:cNvSpPr/>
          <p:nvPr/>
        </p:nvSpPr>
        <p:spPr>
          <a:xfrm>
            <a:off x="2791925" y="1111750"/>
            <a:ext cx="3551100" cy="3551100"/>
          </a:xfrm>
          <a:prstGeom prst="blockArc">
            <a:avLst>
              <a:gd fmla="val 16209007" name="adj1"/>
              <a:gd fmla="val 5390035" name="adj2"/>
              <a:gd fmla="val 6039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43"/>
          <p:cNvSpPr/>
          <p:nvPr/>
        </p:nvSpPr>
        <p:spPr>
          <a:xfrm>
            <a:off x="3215422" y="1534987"/>
            <a:ext cx="2704200" cy="2704200"/>
          </a:xfrm>
          <a:prstGeom prst="blockArc">
            <a:avLst>
              <a:gd fmla="val 16209007" name="adj1"/>
              <a:gd fmla="val 7358695" name="adj2"/>
              <a:gd fmla="val 773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43"/>
          <p:cNvSpPr/>
          <p:nvPr/>
        </p:nvSpPr>
        <p:spPr>
          <a:xfrm>
            <a:off x="3638653" y="1958250"/>
            <a:ext cx="1857600" cy="1857600"/>
          </a:xfrm>
          <a:prstGeom prst="blockArc">
            <a:avLst>
              <a:gd fmla="val 16209007" name="adj1"/>
              <a:gd fmla="val 10783666" name="adj2"/>
              <a:gd fmla="val 1119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/>
          <p:nvPr/>
        </p:nvSpPr>
        <p:spPr>
          <a:xfrm>
            <a:off x="6347852" y="1836438"/>
            <a:ext cx="1459500" cy="14646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7"/>
          <p:cNvSpPr/>
          <p:nvPr/>
        </p:nvSpPr>
        <p:spPr>
          <a:xfrm>
            <a:off x="4690202" y="1836438"/>
            <a:ext cx="1459500" cy="1464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6011320" y="2171673"/>
            <a:ext cx="535692" cy="829501"/>
          </a:xfrm>
          <a:custGeom>
            <a:rect b="b" l="l" r="r" t="t"/>
            <a:pathLst>
              <a:path extrusionOk="0" h="23419" w="15124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5825344" y="2171673"/>
            <a:ext cx="535692" cy="829501"/>
          </a:xfrm>
          <a:custGeom>
            <a:rect b="b" l="l" r="r" t="t"/>
            <a:pathLst>
              <a:path extrusionOk="0" h="23419" w="15124">
                <a:moveTo>
                  <a:pt x="0" y="0"/>
                </a:moveTo>
                <a:lnTo>
                  <a:pt x="8086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/>
          <p:nvPr/>
        </p:nvSpPr>
        <p:spPr>
          <a:xfrm>
            <a:off x="2998352" y="1836438"/>
            <a:ext cx="1459500" cy="14646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4319470" y="2171673"/>
            <a:ext cx="535692" cy="829501"/>
          </a:xfrm>
          <a:custGeom>
            <a:rect b="b" l="l" r="r" t="t"/>
            <a:pathLst>
              <a:path extrusionOk="0" h="23419" w="15124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4133494" y="2171673"/>
            <a:ext cx="535692" cy="829501"/>
          </a:xfrm>
          <a:custGeom>
            <a:rect b="b" l="l" r="r" t="t"/>
            <a:pathLst>
              <a:path extrusionOk="0" h="23419" w="15124">
                <a:moveTo>
                  <a:pt x="0" y="0"/>
                </a:moveTo>
                <a:lnTo>
                  <a:pt x="8086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Workflow</a:t>
            </a:r>
            <a:endParaRPr b="1"/>
          </a:p>
        </p:txBody>
      </p:sp>
      <p:sp>
        <p:nvSpPr>
          <p:cNvPr id="128" name="Google Shape;128;p17"/>
          <p:cNvSpPr txBox="1"/>
          <p:nvPr/>
        </p:nvSpPr>
        <p:spPr>
          <a:xfrm>
            <a:off x="1320300" y="1131450"/>
            <a:ext cx="14595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Gathering &amp; Filtering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" name="Google Shape;129;p17"/>
          <p:cNvSpPr/>
          <p:nvPr/>
        </p:nvSpPr>
        <p:spPr>
          <a:xfrm>
            <a:off x="1320327" y="1836438"/>
            <a:ext cx="1459500" cy="1464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/>
          <p:nvPr/>
        </p:nvSpPr>
        <p:spPr>
          <a:xfrm>
            <a:off x="2641445" y="2171673"/>
            <a:ext cx="535692" cy="829501"/>
          </a:xfrm>
          <a:custGeom>
            <a:rect b="b" l="l" r="r" t="t"/>
            <a:pathLst>
              <a:path extrusionOk="0" h="23419" w="15124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2455469" y="2171673"/>
            <a:ext cx="535692" cy="829501"/>
          </a:xfrm>
          <a:custGeom>
            <a:rect b="b" l="l" r="r" t="t"/>
            <a:pathLst>
              <a:path extrusionOk="0" h="23419" w="15124">
                <a:moveTo>
                  <a:pt x="0" y="0"/>
                </a:moveTo>
                <a:lnTo>
                  <a:pt x="8086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 txBox="1"/>
          <p:nvPr/>
        </p:nvSpPr>
        <p:spPr>
          <a:xfrm>
            <a:off x="1320425" y="3562350"/>
            <a:ext cx="1459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Web scraping, API, and regular expressions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2998325" y="1131450"/>
            <a:ext cx="14595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Verification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2998450" y="3562350"/>
            <a:ext cx="1459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Stored variables and overall dataframe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4690175" y="1131450"/>
            <a:ext cx="14595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Database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6" name="Google Shape;136;p17"/>
          <p:cNvSpPr txBox="1"/>
          <p:nvPr/>
        </p:nvSpPr>
        <p:spPr>
          <a:xfrm>
            <a:off x="4690300" y="3562350"/>
            <a:ext cx="1459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Sqlite importing and exporting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6347825" y="1131450"/>
            <a:ext cx="14595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Visualization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8" name="Google Shape;138;p17"/>
          <p:cNvSpPr txBox="1"/>
          <p:nvPr/>
        </p:nvSpPr>
        <p:spPr>
          <a:xfrm>
            <a:off x="6347950" y="3562350"/>
            <a:ext cx="1459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Flask and HTML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39" name="Google Shape;139;p17"/>
          <p:cNvGrpSpPr/>
          <p:nvPr/>
        </p:nvGrpSpPr>
        <p:grpSpPr>
          <a:xfrm>
            <a:off x="6857616" y="2357827"/>
            <a:ext cx="457204" cy="457204"/>
            <a:chOff x="1492675" y="4992125"/>
            <a:chExt cx="481825" cy="481825"/>
          </a:xfrm>
        </p:grpSpPr>
        <p:sp>
          <p:nvSpPr>
            <p:cNvPr id="140" name="Google Shape;140;p17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2" name="Google Shape;142;p17"/>
          <p:cNvGrpSpPr/>
          <p:nvPr/>
        </p:nvGrpSpPr>
        <p:grpSpPr>
          <a:xfrm>
            <a:off x="3525086" y="2357831"/>
            <a:ext cx="457186" cy="457196"/>
            <a:chOff x="-5251625" y="3272950"/>
            <a:chExt cx="292225" cy="292250"/>
          </a:xfrm>
        </p:grpSpPr>
        <p:sp>
          <p:nvSpPr>
            <p:cNvPr id="143" name="Google Shape;143;p1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17"/>
          <p:cNvGrpSpPr/>
          <p:nvPr/>
        </p:nvGrpSpPr>
        <p:grpSpPr>
          <a:xfrm>
            <a:off x="5204657" y="2357830"/>
            <a:ext cx="457192" cy="457198"/>
            <a:chOff x="-4475825" y="3612425"/>
            <a:chExt cx="293825" cy="291450"/>
          </a:xfrm>
        </p:grpSpPr>
        <p:sp>
          <p:nvSpPr>
            <p:cNvPr id="147" name="Google Shape;147;p17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" name="Google Shape;150;p17"/>
          <p:cNvGrpSpPr/>
          <p:nvPr/>
        </p:nvGrpSpPr>
        <p:grpSpPr>
          <a:xfrm>
            <a:off x="1836340" y="2378618"/>
            <a:ext cx="457194" cy="415623"/>
            <a:chOff x="-40745125" y="3632900"/>
            <a:chExt cx="318225" cy="289875"/>
          </a:xfrm>
        </p:grpSpPr>
        <p:sp>
          <p:nvSpPr>
            <p:cNvPr id="151" name="Google Shape;151;p17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44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/>
          </a:p>
        </p:txBody>
      </p:sp>
      <p:sp>
        <p:nvSpPr>
          <p:cNvPr id="600" name="Google Shape;600;p44"/>
          <p:cNvSpPr/>
          <p:nvPr/>
        </p:nvSpPr>
        <p:spPr>
          <a:xfrm>
            <a:off x="4103850" y="3464763"/>
            <a:ext cx="936300" cy="9363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44"/>
          <p:cNvSpPr/>
          <p:nvPr/>
        </p:nvSpPr>
        <p:spPr>
          <a:xfrm>
            <a:off x="2991150" y="2404438"/>
            <a:ext cx="936300" cy="9363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44"/>
          <p:cNvSpPr/>
          <p:nvPr/>
        </p:nvSpPr>
        <p:spPr>
          <a:xfrm>
            <a:off x="5216550" y="2404438"/>
            <a:ext cx="936300" cy="9363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44"/>
          <p:cNvSpPr/>
          <p:nvPr/>
        </p:nvSpPr>
        <p:spPr>
          <a:xfrm>
            <a:off x="4103850" y="1304438"/>
            <a:ext cx="936300" cy="9363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44"/>
          <p:cNvSpPr txBox="1"/>
          <p:nvPr/>
        </p:nvSpPr>
        <p:spPr>
          <a:xfrm>
            <a:off x="914400" y="1304450"/>
            <a:ext cx="1974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05" name="Google Shape;605;p44"/>
          <p:cNvSpPr txBox="1"/>
          <p:nvPr/>
        </p:nvSpPr>
        <p:spPr>
          <a:xfrm>
            <a:off x="914400" y="3542175"/>
            <a:ext cx="1974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Info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06" name="Google Shape;606;p44"/>
          <p:cNvSpPr txBox="1"/>
          <p:nvPr/>
        </p:nvSpPr>
        <p:spPr>
          <a:xfrm>
            <a:off x="6255300" y="1304450"/>
            <a:ext cx="1974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Decision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07" name="Google Shape;607;p44"/>
          <p:cNvSpPr txBox="1"/>
          <p:nvPr/>
        </p:nvSpPr>
        <p:spPr>
          <a:xfrm>
            <a:off x="6255300" y="3542175"/>
            <a:ext cx="1974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Insight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08" name="Google Shape;608;p44"/>
          <p:cNvSpPr txBox="1"/>
          <p:nvPr/>
        </p:nvSpPr>
        <p:spPr>
          <a:xfrm>
            <a:off x="914400" y="159155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9" name="Google Shape;609;p44"/>
          <p:cNvSpPr txBox="1"/>
          <p:nvPr/>
        </p:nvSpPr>
        <p:spPr>
          <a:xfrm>
            <a:off x="914400" y="382927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0" name="Google Shape;610;p44"/>
          <p:cNvSpPr txBox="1"/>
          <p:nvPr/>
        </p:nvSpPr>
        <p:spPr>
          <a:xfrm>
            <a:off x="6539700" y="159153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name, but also very high temperatures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1" name="Google Shape;611;p44"/>
          <p:cNvSpPr txBox="1"/>
          <p:nvPr/>
        </p:nvSpPr>
        <p:spPr>
          <a:xfrm>
            <a:off x="6539700" y="382927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2" name="Google Shape;612;p44"/>
          <p:cNvSpPr/>
          <p:nvPr/>
        </p:nvSpPr>
        <p:spPr>
          <a:xfrm rot="5400000">
            <a:off x="5216550" y="1704975"/>
            <a:ext cx="535800" cy="535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44"/>
          <p:cNvSpPr/>
          <p:nvPr/>
        </p:nvSpPr>
        <p:spPr>
          <a:xfrm rot="10800000">
            <a:off x="5148300" y="3464775"/>
            <a:ext cx="535800" cy="535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44"/>
          <p:cNvSpPr/>
          <p:nvPr/>
        </p:nvSpPr>
        <p:spPr>
          <a:xfrm rot="-5400000">
            <a:off x="3391650" y="3464775"/>
            <a:ext cx="535800" cy="535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44"/>
          <p:cNvSpPr/>
          <p:nvPr/>
        </p:nvSpPr>
        <p:spPr>
          <a:xfrm>
            <a:off x="3448500" y="1704975"/>
            <a:ext cx="535800" cy="535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6" name="Google Shape;616;p44"/>
          <p:cNvGrpSpPr/>
          <p:nvPr/>
        </p:nvGrpSpPr>
        <p:grpSpPr>
          <a:xfrm>
            <a:off x="4387907" y="1589412"/>
            <a:ext cx="368186" cy="366364"/>
            <a:chOff x="-62151950" y="4111775"/>
            <a:chExt cx="318225" cy="316650"/>
          </a:xfrm>
        </p:grpSpPr>
        <p:sp>
          <p:nvSpPr>
            <p:cNvPr id="617" name="Google Shape;617;p44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4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4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4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1" name="Google Shape;621;p44"/>
          <p:cNvSpPr txBox="1"/>
          <p:nvPr/>
        </p:nvSpPr>
        <p:spPr>
          <a:xfrm>
            <a:off x="5684100" y="1588950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24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2" name="Google Shape;622;p44"/>
          <p:cNvSpPr txBox="1"/>
          <p:nvPr/>
        </p:nvSpPr>
        <p:spPr>
          <a:xfrm>
            <a:off x="5684100" y="3749313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b="1" sz="24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3" name="Google Shape;623;p44"/>
          <p:cNvSpPr txBox="1"/>
          <p:nvPr/>
        </p:nvSpPr>
        <p:spPr>
          <a:xfrm>
            <a:off x="2888700" y="3749313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b="1" sz="24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4" name="Google Shape;624;p44"/>
          <p:cNvSpPr txBox="1"/>
          <p:nvPr/>
        </p:nvSpPr>
        <p:spPr>
          <a:xfrm>
            <a:off x="2888700" y="1588950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240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625" name="Google Shape;625;p44"/>
          <p:cNvGrpSpPr/>
          <p:nvPr/>
        </p:nvGrpSpPr>
        <p:grpSpPr>
          <a:xfrm>
            <a:off x="4389112" y="3843490"/>
            <a:ext cx="365775" cy="195073"/>
            <a:chOff x="2084325" y="363300"/>
            <a:chExt cx="484150" cy="254100"/>
          </a:xfrm>
        </p:grpSpPr>
        <p:sp>
          <p:nvSpPr>
            <p:cNvPr id="626" name="Google Shape;626;p44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7" name="Google Shape;627;p44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28" name="Google Shape;628;p44"/>
          <p:cNvGrpSpPr/>
          <p:nvPr/>
        </p:nvGrpSpPr>
        <p:grpSpPr>
          <a:xfrm>
            <a:off x="5501825" y="2645501"/>
            <a:ext cx="365760" cy="414536"/>
            <a:chOff x="3300325" y="249875"/>
            <a:chExt cx="433725" cy="480900"/>
          </a:xfrm>
        </p:grpSpPr>
        <p:sp>
          <p:nvSpPr>
            <p:cNvPr id="629" name="Google Shape;629;p44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2" name="Google Shape;632;p44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3" name="Google Shape;633;p44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35" name="Google Shape;635;p44"/>
          <p:cNvGrpSpPr/>
          <p:nvPr/>
        </p:nvGrpSpPr>
        <p:grpSpPr>
          <a:xfrm>
            <a:off x="3276422" y="2682897"/>
            <a:ext cx="365753" cy="365753"/>
            <a:chOff x="1492675" y="4992125"/>
            <a:chExt cx="481825" cy="481825"/>
          </a:xfrm>
        </p:grpSpPr>
        <p:sp>
          <p:nvSpPr>
            <p:cNvPr id="636" name="Google Shape;636;p44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7" name="Google Shape;637;p44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45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/>
          </a:p>
        </p:txBody>
      </p:sp>
      <p:sp>
        <p:nvSpPr>
          <p:cNvPr id="643" name="Google Shape;643;p45"/>
          <p:cNvSpPr/>
          <p:nvPr/>
        </p:nvSpPr>
        <p:spPr>
          <a:xfrm rot="2700000">
            <a:off x="4255316" y="1651581"/>
            <a:ext cx="1986564" cy="1044218"/>
          </a:xfrm>
          <a:custGeom>
            <a:rect b="b" l="l" r="r" t="t"/>
            <a:pathLst>
              <a:path extrusionOk="0" h="36071" w="68623">
                <a:moveTo>
                  <a:pt x="31253" y="0"/>
                </a:moveTo>
                <a:lnTo>
                  <a:pt x="29075" y="42"/>
                </a:lnTo>
                <a:lnTo>
                  <a:pt x="24844" y="419"/>
                </a:lnTo>
                <a:lnTo>
                  <a:pt x="20654" y="1173"/>
                </a:lnTo>
                <a:lnTo>
                  <a:pt x="16591" y="2262"/>
                </a:lnTo>
                <a:lnTo>
                  <a:pt x="12611" y="3728"/>
                </a:lnTo>
                <a:lnTo>
                  <a:pt x="8757" y="5572"/>
                </a:lnTo>
                <a:lnTo>
                  <a:pt x="5112" y="7708"/>
                </a:lnTo>
                <a:lnTo>
                  <a:pt x="1635" y="10180"/>
                </a:lnTo>
                <a:lnTo>
                  <a:pt x="1" y="11563"/>
                </a:lnTo>
                <a:lnTo>
                  <a:pt x="16968" y="16129"/>
                </a:lnTo>
                <a:lnTo>
                  <a:pt x="20068" y="27440"/>
                </a:lnTo>
                <a:lnTo>
                  <a:pt x="21073" y="26895"/>
                </a:lnTo>
                <a:lnTo>
                  <a:pt x="23210" y="26016"/>
                </a:lnTo>
                <a:lnTo>
                  <a:pt x="25388" y="25304"/>
                </a:lnTo>
                <a:lnTo>
                  <a:pt x="27609" y="24843"/>
                </a:lnTo>
                <a:lnTo>
                  <a:pt x="29829" y="24633"/>
                </a:lnTo>
                <a:lnTo>
                  <a:pt x="32049" y="24591"/>
                </a:lnTo>
                <a:lnTo>
                  <a:pt x="34228" y="24759"/>
                </a:lnTo>
                <a:lnTo>
                  <a:pt x="36406" y="25178"/>
                </a:lnTo>
                <a:lnTo>
                  <a:pt x="38543" y="25722"/>
                </a:lnTo>
                <a:lnTo>
                  <a:pt x="40595" y="26518"/>
                </a:lnTo>
                <a:lnTo>
                  <a:pt x="42564" y="27482"/>
                </a:lnTo>
                <a:lnTo>
                  <a:pt x="44450" y="28655"/>
                </a:lnTo>
                <a:lnTo>
                  <a:pt x="46251" y="29996"/>
                </a:lnTo>
                <a:lnTo>
                  <a:pt x="47885" y="31504"/>
                </a:lnTo>
                <a:lnTo>
                  <a:pt x="49435" y="33221"/>
                </a:lnTo>
                <a:lnTo>
                  <a:pt x="50776" y="35065"/>
                </a:lnTo>
                <a:lnTo>
                  <a:pt x="51404" y="36070"/>
                </a:lnTo>
                <a:lnTo>
                  <a:pt x="64726" y="32509"/>
                </a:lnTo>
                <a:lnTo>
                  <a:pt x="68622" y="17888"/>
                </a:lnTo>
                <a:lnTo>
                  <a:pt x="66904" y="15794"/>
                </a:lnTo>
                <a:lnTo>
                  <a:pt x="63050" y="12023"/>
                </a:lnTo>
                <a:lnTo>
                  <a:pt x="58861" y="8714"/>
                </a:lnTo>
                <a:lnTo>
                  <a:pt x="54336" y="5907"/>
                </a:lnTo>
                <a:lnTo>
                  <a:pt x="49561" y="3603"/>
                </a:lnTo>
                <a:lnTo>
                  <a:pt x="44533" y="1843"/>
                </a:lnTo>
                <a:lnTo>
                  <a:pt x="39297" y="670"/>
                </a:lnTo>
                <a:lnTo>
                  <a:pt x="33976" y="42"/>
                </a:lnTo>
                <a:lnTo>
                  <a:pt x="312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45"/>
          <p:cNvSpPr/>
          <p:nvPr/>
        </p:nvSpPr>
        <p:spPr>
          <a:xfrm rot="2700000">
            <a:off x="4632135" y="2541054"/>
            <a:ext cx="994483" cy="1774310"/>
          </a:xfrm>
          <a:custGeom>
            <a:rect b="b" l="l" r="r" t="t"/>
            <a:pathLst>
              <a:path extrusionOk="0" h="61291" w="34353">
                <a:moveTo>
                  <a:pt x="26016" y="1"/>
                </a:moveTo>
                <a:lnTo>
                  <a:pt x="22288" y="13993"/>
                </a:lnTo>
                <a:lnTo>
                  <a:pt x="7918" y="17847"/>
                </a:lnTo>
                <a:lnTo>
                  <a:pt x="8672" y="19732"/>
                </a:lnTo>
                <a:lnTo>
                  <a:pt x="9594" y="23670"/>
                </a:lnTo>
                <a:lnTo>
                  <a:pt x="9804" y="27608"/>
                </a:lnTo>
                <a:lnTo>
                  <a:pt x="9427" y="31462"/>
                </a:lnTo>
                <a:lnTo>
                  <a:pt x="8379" y="35233"/>
                </a:lnTo>
                <a:lnTo>
                  <a:pt x="6704" y="38794"/>
                </a:lnTo>
                <a:lnTo>
                  <a:pt x="4441" y="42020"/>
                </a:lnTo>
                <a:lnTo>
                  <a:pt x="1634" y="44868"/>
                </a:lnTo>
                <a:lnTo>
                  <a:pt x="1" y="46125"/>
                </a:lnTo>
                <a:lnTo>
                  <a:pt x="2807" y="56682"/>
                </a:lnTo>
                <a:lnTo>
                  <a:pt x="20026" y="61290"/>
                </a:lnTo>
                <a:lnTo>
                  <a:pt x="21576" y="59740"/>
                </a:lnTo>
                <a:lnTo>
                  <a:pt x="24341" y="56473"/>
                </a:lnTo>
                <a:lnTo>
                  <a:pt x="26770" y="52996"/>
                </a:lnTo>
                <a:lnTo>
                  <a:pt x="28907" y="49393"/>
                </a:lnTo>
                <a:lnTo>
                  <a:pt x="30666" y="45622"/>
                </a:lnTo>
                <a:lnTo>
                  <a:pt x="32091" y="41768"/>
                </a:lnTo>
                <a:lnTo>
                  <a:pt x="33180" y="37788"/>
                </a:lnTo>
                <a:lnTo>
                  <a:pt x="33934" y="33767"/>
                </a:lnTo>
                <a:lnTo>
                  <a:pt x="34311" y="29661"/>
                </a:lnTo>
                <a:lnTo>
                  <a:pt x="34353" y="25556"/>
                </a:lnTo>
                <a:lnTo>
                  <a:pt x="34060" y="21492"/>
                </a:lnTo>
                <a:lnTo>
                  <a:pt x="33431" y="17386"/>
                </a:lnTo>
                <a:lnTo>
                  <a:pt x="32426" y="13365"/>
                </a:lnTo>
                <a:lnTo>
                  <a:pt x="31043" y="9427"/>
                </a:lnTo>
                <a:lnTo>
                  <a:pt x="29326" y="5572"/>
                </a:lnTo>
                <a:lnTo>
                  <a:pt x="27231" y="1802"/>
                </a:lnTo>
                <a:lnTo>
                  <a:pt x="2601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45"/>
          <p:cNvSpPr/>
          <p:nvPr/>
        </p:nvSpPr>
        <p:spPr>
          <a:xfrm rot="2700000">
            <a:off x="2937262" y="2782110"/>
            <a:ext cx="1934398" cy="1027254"/>
          </a:xfrm>
          <a:custGeom>
            <a:rect b="b" l="l" r="r" t="t"/>
            <a:pathLst>
              <a:path extrusionOk="0" h="35485" w="66821">
                <a:moveTo>
                  <a:pt x="16004" y="1"/>
                </a:moveTo>
                <a:lnTo>
                  <a:pt x="4357" y="3101"/>
                </a:lnTo>
                <a:lnTo>
                  <a:pt x="1" y="19481"/>
                </a:lnTo>
                <a:lnTo>
                  <a:pt x="1634" y="21241"/>
                </a:lnTo>
                <a:lnTo>
                  <a:pt x="5153" y="24466"/>
                </a:lnTo>
                <a:lnTo>
                  <a:pt x="8924" y="27315"/>
                </a:lnTo>
                <a:lnTo>
                  <a:pt x="12904" y="29703"/>
                </a:lnTo>
                <a:lnTo>
                  <a:pt x="17051" y="31714"/>
                </a:lnTo>
                <a:lnTo>
                  <a:pt x="21324" y="33264"/>
                </a:lnTo>
                <a:lnTo>
                  <a:pt x="25723" y="34437"/>
                </a:lnTo>
                <a:lnTo>
                  <a:pt x="30206" y="35191"/>
                </a:lnTo>
                <a:lnTo>
                  <a:pt x="34730" y="35484"/>
                </a:lnTo>
                <a:lnTo>
                  <a:pt x="39296" y="35359"/>
                </a:lnTo>
                <a:lnTo>
                  <a:pt x="43779" y="34814"/>
                </a:lnTo>
                <a:lnTo>
                  <a:pt x="48261" y="33850"/>
                </a:lnTo>
                <a:lnTo>
                  <a:pt x="52660" y="32426"/>
                </a:lnTo>
                <a:lnTo>
                  <a:pt x="56891" y="30583"/>
                </a:lnTo>
                <a:lnTo>
                  <a:pt x="61039" y="28321"/>
                </a:lnTo>
                <a:lnTo>
                  <a:pt x="64977" y="25598"/>
                </a:lnTo>
                <a:lnTo>
                  <a:pt x="66820" y="24047"/>
                </a:lnTo>
                <a:lnTo>
                  <a:pt x="49812" y="19481"/>
                </a:lnTo>
                <a:lnTo>
                  <a:pt x="46753" y="8170"/>
                </a:lnTo>
                <a:lnTo>
                  <a:pt x="45748" y="8673"/>
                </a:lnTo>
                <a:lnTo>
                  <a:pt x="43653" y="9552"/>
                </a:lnTo>
                <a:lnTo>
                  <a:pt x="41517" y="10181"/>
                </a:lnTo>
                <a:lnTo>
                  <a:pt x="39380" y="10642"/>
                </a:lnTo>
                <a:lnTo>
                  <a:pt x="37244" y="10851"/>
                </a:lnTo>
                <a:lnTo>
                  <a:pt x="35065" y="10893"/>
                </a:lnTo>
                <a:lnTo>
                  <a:pt x="31839" y="10600"/>
                </a:lnTo>
                <a:lnTo>
                  <a:pt x="27734" y="9511"/>
                </a:lnTo>
                <a:lnTo>
                  <a:pt x="24801" y="8170"/>
                </a:lnTo>
                <a:lnTo>
                  <a:pt x="22916" y="7081"/>
                </a:lnTo>
                <a:lnTo>
                  <a:pt x="21157" y="5782"/>
                </a:lnTo>
                <a:lnTo>
                  <a:pt x="19523" y="4358"/>
                </a:lnTo>
                <a:lnTo>
                  <a:pt x="17973" y="2724"/>
                </a:lnTo>
                <a:lnTo>
                  <a:pt x="16590" y="964"/>
                </a:lnTo>
                <a:lnTo>
                  <a:pt x="1600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45"/>
          <p:cNvSpPr/>
          <p:nvPr/>
        </p:nvSpPr>
        <p:spPr>
          <a:xfrm rot="2700000">
            <a:off x="3494668" y="1125965"/>
            <a:ext cx="988433" cy="1831311"/>
          </a:xfrm>
          <a:custGeom>
            <a:rect b="b" l="l" r="r" t="t"/>
            <a:pathLst>
              <a:path extrusionOk="0" h="63260" w="34144">
                <a:moveTo>
                  <a:pt x="14161" y="0"/>
                </a:moveTo>
                <a:lnTo>
                  <a:pt x="12611" y="1634"/>
                </a:lnTo>
                <a:lnTo>
                  <a:pt x="9762" y="5028"/>
                </a:lnTo>
                <a:lnTo>
                  <a:pt x="7248" y="8630"/>
                </a:lnTo>
                <a:lnTo>
                  <a:pt x="5112" y="12401"/>
                </a:lnTo>
                <a:lnTo>
                  <a:pt x="3352" y="16339"/>
                </a:lnTo>
                <a:lnTo>
                  <a:pt x="1970" y="20361"/>
                </a:lnTo>
                <a:lnTo>
                  <a:pt x="922" y="24508"/>
                </a:lnTo>
                <a:lnTo>
                  <a:pt x="294" y="28697"/>
                </a:lnTo>
                <a:lnTo>
                  <a:pt x="1" y="32929"/>
                </a:lnTo>
                <a:lnTo>
                  <a:pt x="84" y="37202"/>
                </a:lnTo>
                <a:lnTo>
                  <a:pt x="545" y="41433"/>
                </a:lnTo>
                <a:lnTo>
                  <a:pt x="1383" y="45622"/>
                </a:lnTo>
                <a:lnTo>
                  <a:pt x="2598" y="49728"/>
                </a:lnTo>
                <a:lnTo>
                  <a:pt x="4190" y="53749"/>
                </a:lnTo>
                <a:lnTo>
                  <a:pt x="6201" y="57687"/>
                </a:lnTo>
                <a:lnTo>
                  <a:pt x="8547" y="61458"/>
                </a:lnTo>
                <a:lnTo>
                  <a:pt x="9888" y="63259"/>
                </a:lnTo>
                <a:lnTo>
                  <a:pt x="14203" y="47256"/>
                </a:lnTo>
                <a:lnTo>
                  <a:pt x="26770" y="43905"/>
                </a:lnTo>
                <a:lnTo>
                  <a:pt x="26226" y="42732"/>
                </a:lnTo>
                <a:lnTo>
                  <a:pt x="25430" y="40344"/>
                </a:lnTo>
                <a:lnTo>
                  <a:pt x="24885" y="37872"/>
                </a:lnTo>
                <a:lnTo>
                  <a:pt x="24592" y="35316"/>
                </a:lnTo>
                <a:lnTo>
                  <a:pt x="24592" y="34060"/>
                </a:lnTo>
                <a:lnTo>
                  <a:pt x="24592" y="32677"/>
                </a:lnTo>
                <a:lnTo>
                  <a:pt x="24927" y="29912"/>
                </a:lnTo>
                <a:lnTo>
                  <a:pt x="25556" y="27231"/>
                </a:lnTo>
                <a:lnTo>
                  <a:pt x="26519" y="24676"/>
                </a:lnTo>
                <a:lnTo>
                  <a:pt x="27734" y="22246"/>
                </a:lnTo>
                <a:lnTo>
                  <a:pt x="29242" y="19984"/>
                </a:lnTo>
                <a:lnTo>
                  <a:pt x="31044" y="17889"/>
                </a:lnTo>
                <a:lnTo>
                  <a:pt x="33054" y="16004"/>
                </a:lnTo>
                <a:lnTo>
                  <a:pt x="34144" y="15166"/>
                </a:lnTo>
                <a:lnTo>
                  <a:pt x="31337" y="4609"/>
                </a:lnTo>
                <a:lnTo>
                  <a:pt x="1416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45"/>
          <p:cNvSpPr txBox="1"/>
          <p:nvPr/>
        </p:nvSpPr>
        <p:spPr>
          <a:xfrm>
            <a:off x="685800" y="1600200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48" name="Google Shape;648;p45"/>
          <p:cNvSpPr txBox="1"/>
          <p:nvPr/>
        </p:nvSpPr>
        <p:spPr>
          <a:xfrm>
            <a:off x="685800" y="3294000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Insight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49" name="Google Shape;649;p45"/>
          <p:cNvSpPr txBox="1"/>
          <p:nvPr/>
        </p:nvSpPr>
        <p:spPr>
          <a:xfrm>
            <a:off x="6500400" y="1600200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Decision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50" name="Google Shape;650;p45"/>
          <p:cNvSpPr txBox="1"/>
          <p:nvPr/>
        </p:nvSpPr>
        <p:spPr>
          <a:xfrm>
            <a:off x="6500400" y="3294000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Info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51" name="Google Shape;651;p45"/>
          <p:cNvSpPr txBox="1"/>
          <p:nvPr/>
        </p:nvSpPr>
        <p:spPr>
          <a:xfrm>
            <a:off x="685800" y="1887300"/>
            <a:ext cx="20943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espite being red, Mars is a cold place. It’s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2" name="Google Shape;652;p45"/>
          <p:cNvSpPr txBox="1"/>
          <p:nvPr/>
        </p:nvSpPr>
        <p:spPr>
          <a:xfrm>
            <a:off x="6464400" y="1887300"/>
            <a:ext cx="1993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full of iron oxide dust, which gives the planet its reddish cast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3" name="Google Shape;653;p45"/>
          <p:cNvSpPr txBox="1"/>
          <p:nvPr/>
        </p:nvSpPr>
        <p:spPr>
          <a:xfrm>
            <a:off x="6464400" y="3581100"/>
            <a:ext cx="1993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4" name="Google Shape;654;p45"/>
          <p:cNvSpPr txBox="1"/>
          <p:nvPr/>
        </p:nvSpPr>
        <p:spPr>
          <a:xfrm>
            <a:off x="3754550" y="17381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24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55" name="Google Shape;655;p45"/>
          <p:cNvSpPr txBox="1"/>
          <p:nvPr/>
        </p:nvSpPr>
        <p:spPr>
          <a:xfrm>
            <a:off x="5197675" y="21622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24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656" name="Google Shape;656;p45"/>
          <p:cNvGrpSpPr/>
          <p:nvPr/>
        </p:nvGrpSpPr>
        <p:grpSpPr>
          <a:xfrm>
            <a:off x="7981470" y="1206115"/>
            <a:ext cx="370645" cy="368042"/>
            <a:chOff x="-63250675" y="3744075"/>
            <a:chExt cx="320350" cy="318100"/>
          </a:xfrm>
        </p:grpSpPr>
        <p:sp>
          <p:nvSpPr>
            <p:cNvPr id="657" name="Google Shape;657;p45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5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5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" name="Google Shape;660;p45"/>
          <p:cNvSpPr txBox="1"/>
          <p:nvPr/>
        </p:nvSpPr>
        <p:spPr>
          <a:xfrm>
            <a:off x="4821725" y="34543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b="1" sz="24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61" name="Google Shape;661;p45"/>
          <p:cNvSpPr txBox="1"/>
          <p:nvPr/>
        </p:nvSpPr>
        <p:spPr>
          <a:xfrm>
            <a:off x="3323300" y="3011075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b="1" sz="24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62" name="Google Shape;662;p45"/>
          <p:cNvSpPr txBox="1"/>
          <p:nvPr/>
        </p:nvSpPr>
        <p:spPr>
          <a:xfrm>
            <a:off x="685800" y="3581100"/>
            <a:ext cx="20943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63" name="Google Shape;663;p45"/>
          <p:cNvGrpSpPr/>
          <p:nvPr/>
        </p:nvGrpSpPr>
        <p:grpSpPr>
          <a:xfrm>
            <a:off x="773974" y="2971761"/>
            <a:ext cx="374926" cy="196826"/>
            <a:chOff x="2084325" y="363300"/>
            <a:chExt cx="484150" cy="254100"/>
          </a:xfrm>
        </p:grpSpPr>
        <p:sp>
          <p:nvSpPr>
            <p:cNvPr id="664" name="Google Shape;664;p45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5" name="Google Shape;665;p45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66" name="Google Shape;666;p45"/>
          <p:cNvGrpSpPr/>
          <p:nvPr/>
        </p:nvGrpSpPr>
        <p:grpSpPr>
          <a:xfrm>
            <a:off x="7983930" y="2887297"/>
            <a:ext cx="365753" cy="365753"/>
            <a:chOff x="3271200" y="4992125"/>
            <a:chExt cx="481825" cy="481825"/>
          </a:xfrm>
        </p:grpSpPr>
        <p:sp>
          <p:nvSpPr>
            <p:cNvPr id="667" name="Google Shape;667;p45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8" name="Google Shape;668;p45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9" name="Google Shape;669;p45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0" name="Google Shape;670;p45"/>
          <p:cNvGrpSpPr/>
          <p:nvPr/>
        </p:nvGrpSpPr>
        <p:grpSpPr>
          <a:xfrm>
            <a:off x="778545" y="1213360"/>
            <a:ext cx="365760" cy="353548"/>
            <a:chOff x="3270675" y="841800"/>
            <a:chExt cx="497700" cy="482725"/>
          </a:xfrm>
        </p:grpSpPr>
        <p:sp>
          <p:nvSpPr>
            <p:cNvPr id="671" name="Google Shape;671;p45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2" name="Google Shape;672;p45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" name="Google Shape;673;p45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46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/>
          </a:p>
        </p:txBody>
      </p:sp>
      <p:sp>
        <p:nvSpPr>
          <p:cNvPr id="679" name="Google Shape;679;p46"/>
          <p:cNvSpPr/>
          <p:nvPr/>
        </p:nvSpPr>
        <p:spPr>
          <a:xfrm>
            <a:off x="457200" y="2032225"/>
            <a:ext cx="8229600" cy="107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46"/>
          <p:cNvSpPr/>
          <p:nvPr/>
        </p:nvSpPr>
        <p:spPr>
          <a:xfrm>
            <a:off x="1565050" y="1875300"/>
            <a:ext cx="1392900" cy="1392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46"/>
          <p:cNvSpPr/>
          <p:nvPr/>
        </p:nvSpPr>
        <p:spPr>
          <a:xfrm>
            <a:off x="3875550" y="1875300"/>
            <a:ext cx="1392900" cy="1392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46"/>
          <p:cNvSpPr/>
          <p:nvPr/>
        </p:nvSpPr>
        <p:spPr>
          <a:xfrm>
            <a:off x="6152750" y="1875300"/>
            <a:ext cx="1392900" cy="1392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46"/>
          <p:cNvSpPr txBox="1"/>
          <p:nvPr/>
        </p:nvSpPr>
        <p:spPr>
          <a:xfrm>
            <a:off x="1240950" y="1131450"/>
            <a:ext cx="20409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84" name="Google Shape;684;p46"/>
          <p:cNvSpPr txBox="1"/>
          <p:nvPr/>
        </p:nvSpPr>
        <p:spPr>
          <a:xfrm>
            <a:off x="1531750" y="3562350"/>
            <a:ext cx="14595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actually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cold place. It’s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5" name="Google Shape;685;p46"/>
          <p:cNvSpPr txBox="1"/>
          <p:nvPr/>
        </p:nvSpPr>
        <p:spPr>
          <a:xfrm>
            <a:off x="3842250" y="3562350"/>
            <a:ext cx="14595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6" name="Google Shape;686;p46"/>
          <p:cNvSpPr txBox="1"/>
          <p:nvPr/>
        </p:nvSpPr>
        <p:spPr>
          <a:xfrm>
            <a:off x="6119450" y="3562350"/>
            <a:ext cx="14595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7" name="Google Shape;687;p46"/>
          <p:cNvSpPr txBox="1"/>
          <p:nvPr/>
        </p:nvSpPr>
        <p:spPr>
          <a:xfrm>
            <a:off x="3551550" y="1131450"/>
            <a:ext cx="20409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88" name="Google Shape;688;p46"/>
          <p:cNvSpPr txBox="1"/>
          <p:nvPr/>
        </p:nvSpPr>
        <p:spPr>
          <a:xfrm>
            <a:off x="5828750" y="1131450"/>
            <a:ext cx="20409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89" name="Google Shape;689;p46"/>
          <p:cNvGrpSpPr/>
          <p:nvPr/>
        </p:nvGrpSpPr>
        <p:grpSpPr>
          <a:xfrm>
            <a:off x="2028983" y="2335682"/>
            <a:ext cx="457198" cy="472455"/>
            <a:chOff x="-65129950" y="2646800"/>
            <a:chExt cx="311125" cy="317425"/>
          </a:xfrm>
        </p:grpSpPr>
        <p:sp>
          <p:nvSpPr>
            <p:cNvPr id="690" name="Google Shape;690;p46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6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" name="Google Shape;692;p46"/>
          <p:cNvGrpSpPr/>
          <p:nvPr/>
        </p:nvGrpSpPr>
        <p:grpSpPr>
          <a:xfrm>
            <a:off x="4343402" y="2344321"/>
            <a:ext cx="457195" cy="457205"/>
            <a:chOff x="1412450" y="1954475"/>
            <a:chExt cx="297750" cy="296175"/>
          </a:xfrm>
        </p:grpSpPr>
        <p:sp>
          <p:nvSpPr>
            <p:cNvPr id="693" name="Google Shape;693;p46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6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Google Shape;695;p46"/>
          <p:cNvGrpSpPr/>
          <p:nvPr/>
        </p:nvGrpSpPr>
        <p:grpSpPr>
          <a:xfrm>
            <a:off x="6624524" y="2335361"/>
            <a:ext cx="457200" cy="434335"/>
            <a:chOff x="-62890750" y="2296300"/>
            <a:chExt cx="330825" cy="317450"/>
          </a:xfrm>
        </p:grpSpPr>
        <p:sp>
          <p:nvSpPr>
            <p:cNvPr id="696" name="Google Shape;696;p46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6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6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47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4" name="Google Shape;704;p47"/>
          <p:cNvSpPr/>
          <p:nvPr/>
        </p:nvSpPr>
        <p:spPr>
          <a:xfrm>
            <a:off x="911400" y="1448128"/>
            <a:ext cx="1495500" cy="1495500"/>
          </a:xfrm>
          <a:prstGeom prst="blockArc">
            <a:avLst>
              <a:gd fmla="val 10800000" name="adj1"/>
              <a:gd fmla="val 10799131" name="adj2"/>
              <a:gd fmla="val 25044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47"/>
          <p:cNvSpPr/>
          <p:nvPr/>
        </p:nvSpPr>
        <p:spPr>
          <a:xfrm>
            <a:off x="911400" y="1448128"/>
            <a:ext cx="1495500" cy="1495500"/>
          </a:xfrm>
          <a:prstGeom prst="blockArc">
            <a:avLst>
              <a:gd fmla="val 16879561" name="adj1"/>
              <a:gd fmla="val 10799131" name="adj2"/>
              <a:gd fmla="val 25044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47"/>
          <p:cNvSpPr/>
          <p:nvPr/>
        </p:nvSpPr>
        <p:spPr>
          <a:xfrm>
            <a:off x="2853300" y="1448128"/>
            <a:ext cx="1495500" cy="1495500"/>
          </a:xfrm>
          <a:prstGeom prst="blockArc">
            <a:avLst>
              <a:gd fmla="val 10800000" name="adj1"/>
              <a:gd fmla="val 10799131" name="adj2"/>
              <a:gd fmla="val 25044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47"/>
          <p:cNvSpPr/>
          <p:nvPr/>
        </p:nvSpPr>
        <p:spPr>
          <a:xfrm>
            <a:off x="2853300" y="1448128"/>
            <a:ext cx="1495500" cy="1495500"/>
          </a:xfrm>
          <a:prstGeom prst="blockArc">
            <a:avLst>
              <a:gd fmla="val 1742060" name="adj1"/>
              <a:gd fmla="val 10799131" name="adj2"/>
              <a:gd fmla="val 25044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47"/>
          <p:cNvSpPr/>
          <p:nvPr/>
        </p:nvSpPr>
        <p:spPr>
          <a:xfrm>
            <a:off x="4795200" y="1448182"/>
            <a:ext cx="1495500" cy="1495500"/>
          </a:xfrm>
          <a:prstGeom prst="blockArc">
            <a:avLst>
              <a:gd fmla="val 10800000" name="adj1"/>
              <a:gd fmla="val 10799131" name="adj2"/>
              <a:gd fmla="val 25044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47"/>
          <p:cNvSpPr/>
          <p:nvPr/>
        </p:nvSpPr>
        <p:spPr>
          <a:xfrm>
            <a:off x="4795200" y="1448182"/>
            <a:ext cx="1495500" cy="1495500"/>
          </a:xfrm>
          <a:prstGeom prst="blockArc">
            <a:avLst>
              <a:gd fmla="val 14373116" name="adj1"/>
              <a:gd fmla="val 10799131" name="adj2"/>
              <a:gd fmla="val 25044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47"/>
          <p:cNvSpPr/>
          <p:nvPr/>
        </p:nvSpPr>
        <p:spPr>
          <a:xfrm>
            <a:off x="6737100" y="1448182"/>
            <a:ext cx="1495500" cy="1495500"/>
          </a:xfrm>
          <a:prstGeom prst="blockArc">
            <a:avLst>
              <a:gd fmla="val 10800000" name="adj1"/>
              <a:gd fmla="val 10799131" name="adj2"/>
              <a:gd fmla="val 25044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47"/>
          <p:cNvSpPr/>
          <p:nvPr/>
        </p:nvSpPr>
        <p:spPr>
          <a:xfrm>
            <a:off x="6737100" y="1448182"/>
            <a:ext cx="1495500" cy="1495500"/>
          </a:xfrm>
          <a:prstGeom prst="blockArc">
            <a:avLst>
              <a:gd fmla="val 16234348" name="adj1"/>
              <a:gd fmla="val 5393079" name="adj2"/>
              <a:gd fmla="val 25000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47"/>
          <p:cNvSpPr txBox="1"/>
          <p:nvPr/>
        </p:nvSpPr>
        <p:spPr>
          <a:xfrm>
            <a:off x="1232400" y="2022370"/>
            <a:ext cx="8535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70%</a:t>
            </a:r>
            <a:endParaRPr b="1" sz="18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13" name="Google Shape;713;p47"/>
          <p:cNvSpPr txBox="1"/>
          <p:nvPr/>
        </p:nvSpPr>
        <p:spPr>
          <a:xfrm>
            <a:off x="3174300" y="2022370"/>
            <a:ext cx="8535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35%</a:t>
            </a:r>
            <a:endParaRPr b="1" sz="18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14" name="Google Shape;714;p47"/>
          <p:cNvSpPr txBox="1"/>
          <p:nvPr/>
        </p:nvSpPr>
        <p:spPr>
          <a:xfrm>
            <a:off x="5116200" y="2022422"/>
            <a:ext cx="8535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80%</a:t>
            </a:r>
            <a:endParaRPr b="1" sz="18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15" name="Google Shape;715;p47"/>
          <p:cNvSpPr txBox="1"/>
          <p:nvPr/>
        </p:nvSpPr>
        <p:spPr>
          <a:xfrm>
            <a:off x="7058100" y="2022422"/>
            <a:ext cx="8535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50%</a:t>
            </a:r>
            <a:endParaRPr b="1" sz="180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16" name="Google Shape;716;p47"/>
          <p:cNvSpPr txBox="1"/>
          <p:nvPr/>
        </p:nvSpPr>
        <p:spPr>
          <a:xfrm>
            <a:off x="709050" y="3296369"/>
            <a:ext cx="1900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17" name="Google Shape;717;p47"/>
          <p:cNvSpPr txBox="1"/>
          <p:nvPr/>
        </p:nvSpPr>
        <p:spPr>
          <a:xfrm>
            <a:off x="709050" y="3624275"/>
            <a:ext cx="1900200" cy="7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8" name="Google Shape;718;p47"/>
          <p:cNvSpPr txBox="1"/>
          <p:nvPr/>
        </p:nvSpPr>
        <p:spPr>
          <a:xfrm>
            <a:off x="2650950" y="3296369"/>
            <a:ext cx="1900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19" name="Google Shape;719;p47"/>
          <p:cNvSpPr txBox="1"/>
          <p:nvPr/>
        </p:nvSpPr>
        <p:spPr>
          <a:xfrm>
            <a:off x="2650950" y="3624275"/>
            <a:ext cx="1900200" cy="7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is actually cold and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0" name="Google Shape;720;p47"/>
          <p:cNvSpPr txBox="1"/>
          <p:nvPr/>
        </p:nvSpPr>
        <p:spPr>
          <a:xfrm>
            <a:off x="4592850" y="3296369"/>
            <a:ext cx="1900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21" name="Google Shape;721;p47"/>
          <p:cNvSpPr txBox="1"/>
          <p:nvPr/>
        </p:nvSpPr>
        <p:spPr>
          <a:xfrm>
            <a:off x="4592850" y="3624275"/>
            <a:ext cx="1900200" cy="7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2" name="Google Shape;722;p47"/>
          <p:cNvSpPr txBox="1"/>
          <p:nvPr/>
        </p:nvSpPr>
        <p:spPr>
          <a:xfrm>
            <a:off x="6534750" y="3296369"/>
            <a:ext cx="1900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23" name="Google Shape;723;p47"/>
          <p:cNvSpPr txBox="1"/>
          <p:nvPr/>
        </p:nvSpPr>
        <p:spPr>
          <a:xfrm>
            <a:off x="6534750" y="3624275"/>
            <a:ext cx="1900200" cy="7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composed mostly of hydrogen and also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48"/>
          <p:cNvSpPr/>
          <p:nvPr/>
        </p:nvSpPr>
        <p:spPr>
          <a:xfrm>
            <a:off x="5967225" y="4031475"/>
            <a:ext cx="2719800" cy="6981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48"/>
          <p:cNvSpPr/>
          <p:nvPr/>
        </p:nvSpPr>
        <p:spPr>
          <a:xfrm>
            <a:off x="5967225" y="3099183"/>
            <a:ext cx="2719800" cy="6981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48"/>
          <p:cNvSpPr/>
          <p:nvPr/>
        </p:nvSpPr>
        <p:spPr>
          <a:xfrm>
            <a:off x="5967225" y="2166892"/>
            <a:ext cx="2719800" cy="6981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48"/>
          <p:cNvSpPr/>
          <p:nvPr/>
        </p:nvSpPr>
        <p:spPr>
          <a:xfrm>
            <a:off x="5967225" y="1234600"/>
            <a:ext cx="2719800" cy="698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48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33" name="Google Shape;733;p48"/>
          <p:cNvSpPr/>
          <p:nvPr/>
        </p:nvSpPr>
        <p:spPr>
          <a:xfrm>
            <a:off x="707088" y="3042604"/>
            <a:ext cx="4478009" cy="277165"/>
          </a:xfrm>
          <a:custGeom>
            <a:rect b="b" l="l" r="r" t="t"/>
            <a:pathLst>
              <a:path extrusionOk="0" h="4522" w="50411">
                <a:moveTo>
                  <a:pt x="686" y="0"/>
                </a:moveTo>
                <a:cubicBezTo>
                  <a:pt x="308" y="0"/>
                  <a:pt x="1" y="307"/>
                  <a:pt x="1" y="687"/>
                </a:cubicBezTo>
                <a:lnTo>
                  <a:pt x="1" y="3836"/>
                </a:lnTo>
                <a:cubicBezTo>
                  <a:pt x="1" y="4215"/>
                  <a:pt x="308" y="4522"/>
                  <a:pt x="686" y="4522"/>
                </a:cubicBezTo>
                <a:lnTo>
                  <a:pt x="49723" y="4522"/>
                </a:lnTo>
                <a:cubicBezTo>
                  <a:pt x="50101" y="4522"/>
                  <a:pt x="50408" y="4215"/>
                  <a:pt x="50408" y="3836"/>
                </a:cubicBezTo>
                <a:lnTo>
                  <a:pt x="50410" y="3836"/>
                </a:lnTo>
                <a:lnTo>
                  <a:pt x="50410" y="687"/>
                </a:lnTo>
                <a:cubicBezTo>
                  <a:pt x="50410" y="307"/>
                  <a:pt x="50103" y="0"/>
                  <a:pt x="497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48"/>
          <p:cNvSpPr/>
          <p:nvPr/>
        </p:nvSpPr>
        <p:spPr>
          <a:xfrm>
            <a:off x="991747" y="3084650"/>
            <a:ext cx="3056381" cy="193071"/>
          </a:xfrm>
          <a:custGeom>
            <a:rect b="b" l="l" r="r" t="t"/>
            <a:pathLst>
              <a:path extrusionOk="0" h="3150" w="26075">
                <a:moveTo>
                  <a:pt x="0" y="1"/>
                </a:moveTo>
                <a:lnTo>
                  <a:pt x="0" y="3149"/>
                </a:lnTo>
                <a:lnTo>
                  <a:pt x="26074" y="3149"/>
                </a:lnTo>
                <a:lnTo>
                  <a:pt x="260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48"/>
          <p:cNvSpPr/>
          <p:nvPr/>
        </p:nvSpPr>
        <p:spPr>
          <a:xfrm>
            <a:off x="457180" y="2904217"/>
            <a:ext cx="554207" cy="554145"/>
          </a:xfrm>
          <a:custGeom>
            <a:rect b="b" l="l" r="r" t="t"/>
            <a:pathLst>
              <a:path extrusionOk="0" h="9041" w="9042">
                <a:moveTo>
                  <a:pt x="4521" y="0"/>
                </a:moveTo>
                <a:cubicBezTo>
                  <a:pt x="2025" y="0"/>
                  <a:pt x="1" y="2024"/>
                  <a:pt x="1" y="4521"/>
                </a:cubicBezTo>
                <a:cubicBezTo>
                  <a:pt x="1" y="7016"/>
                  <a:pt x="2025" y="9040"/>
                  <a:pt x="4521" y="9040"/>
                </a:cubicBezTo>
                <a:cubicBezTo>
                  <a:pt x="7018" y="9040"/>
                  <a:pt x="9042" y="7016"/>
                  <a:pt x="9042" y="4521"/>
                </a:cubicBezTo>
                <a:cubicBezTo>
                  <a:pt x="9042" y="2024"/>
                  <a:pt x="7018" y="0"/>
                  <a:pt x="4521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48"/>
          <p:cNvSpPr/>
          <p:nvPr/>
        </p:nvSpPr>
        <p:spPr>
          <a:xfrm>
            <a:off x="504927" y="2951780"/>
            <a:ext cx="458958" cy="458958"/>
          </a:xfrm>
          <a:custGeom>
            <a:rect b="b" l="l" r="r" t="t"/>
            <a:pathLst>
              <a:path extrusionOk="0" h="7488" w="7488">
                <a:moveTo>
                  <a:pt x="3747" y="1"/>
                </a:moveTo>
                <a:cubicBezTo>
                  <a:pt x="3746" y="1"/>
                  <a:pt x="3745" y="1"/>
                  <a:pt x="3743" y="1"/>
                </a:cubicBezTo>
                <a:cubicBezTo>
                  <a:pt x="1675" y="1"/>
                  <a:pt x="0" y="1676"/>
                  <a:pt x="0" y="3745"/>
                </a:cubicBezTo>
                <a:cubicBezTo>
                  <a:pt x="0" y="5813"/>
                  <a:pt x="1675" y="7487"/>
                  <a:pt x="3743" y="7487"/>
                </a:cubicBezTo>
                <a:cubicBezTo>
                  <a:pt x="5812" y="7487"/>
                  <a:pt x="7487" y="5813"/>
                  <a:pt x="7487" y="3745"/>
                </a:cubicBezTo>
                <a:cubicBezTo>
                  <a:pt x="7487" y="1677"/>
                  <a:pt x="5812" y="1"/>
                  <a:pt x="37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48"/>
          <p:cNvSpPr txBox="1"/>
          <p:nvPr/>
        </p:nvSpPr>
        <p:spPr>
          <a:xfrm>
            <a:off x="522700" y="2947450"/>
            <a:ext cx="42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8" name="Google Shape;738;p48"/>
          <p:cNvSpPr/>
          <p:nvPr/>
        </p:nvSpPr>
        <p:spPr>
          <a:xfrm>
            <a:off x="742503" y="1228951"/>
            <a:ext cx="4442469" cy="277165"/>
          </a:xfrm>
          <a:custGeom>
            <a:rect b="b" l="l" r="r" t="t"/>
            <a:pathLst>
              <a:path extrusionOk="0" h="4522" w="50411">
                <a:moveTo>
                  <a:pt x="686" y="0"/>
                </a:moveTo>
                <a:cubicBezTo>
                  <a:pt x="308" y="0"/>
                  <a:pt x="1" y="307"/>
                  <a:pt x="1" y="686"/>
                </a:cubicBezTo>
                <a:lnTo>
                  <a:pt x="1" y="3836"/>
                </a:lnTo>
                <a:cubicBezTo>
                  <a:pt x="1" y="4215"/>
                  <a:pt x="308" y="4522"/>
                  <a:pt x="686" y="4522"/>
                </a:cubicBezTo>
                <a:lnTo>
                  <a:pt x="49723" y="4522"/>
                </a:lnTo>
                <a:cubicBezTo>
                  <a:pt x="50101" y="4522"/>
                  <a:pt x="50408" y="4215"/>
                  <a:pt x="50408" y="3836"/>
                </a:cubicBezTo>
                <a:lnTo>
                  <a:pt x="50410" y="3836"/>
                </a:lnTo>
                <a:lnTo>
                  <a:pt x="50410" y="686"/>
                </a:lnTo>
                <a:cubicBezTo>
                  <a:pt x="50410" y="307"/>
                  <a:pt x="50103" y="0"/>
                  <a:pt x="497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48"/>
          <p:cNvSpPr/>
          <p:nvPr/>
        </p:nvSpPr>
        <p:spPr>
          <a:xfrm>
            <a:off x="991750" y="1271000"/>
            <a:ext cx="665587" cy="193125"/>
          </a:xfrm>
          <a:custGeom>
            <a:rect b="b" l="l" r="r" t="t"/>
            <a:pathLst>
              <a:path extrusionOk="0" h="3151" w="20345">
                <a:moveTo>
                  <a:pt x="0" y="0"/>
                </a:moveTo>
                <a:lnTo>
                  <a:pt x="0" y="3150"/>
                </a:lnTo>
                <a:lnTo>
                  <a:pt x="20344" y="3150"/>
                </a:lnTo>
                <a:lnTo>
                  <a:pt x="203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48"/>
          <p:cNvSpPr/>
          <p:nvPr/>
        </p:nvSpPr>
        <p:spPr>
          <a:xfrm>
            <a:off x="457180" y="1090496"/>
            <a:ext cx="554207" cy="554145"/>
          </a:xfrm>
          <a:custGeom>
            <a:rect b="b" l="l" r="r" t="t"/>
            <a:pathLst>
              <a:path extrusionOk="0" h="9041" w="9042">
                <a:moveTo>
                  <a:pt x="4521" y="0"/>
                </a:moveTo>
                <a:cubicBezTo>
                  <a:pt x="2025" y="0"/>
                  <a:pt x="1" y="2024"/>
                  <a:pt x="1" y="4521"/>
                </a:cubicBezTo>
                <a:cubicBezTo>
                  <a:pt x="1" y="7017"/>
                  <a:pt x="2025" y="9040"/>
                  <a:pt x="4521" y="9040"/>
                </a:cubicBezTo>
                <a:cubicBezTo>
                  <a:pt x="7018" y="9040"/>
                  <a:pt x="9042" y="7017"/>
                  <a:pt x="9042" y="4521"/>
                </a:cubicBezTo>
                <a:cubicBezTo>
                  <a:pt x="9042" y="2024"/>
                  <a:pt x="7018" y="0"/>
                  <a:pt x="4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48"/>
          <p:cNvSpPr/>
          <p:nvPr/>
        </p:nvSpPr>
        <p:spPr>
          <a:xfrm>
            <a:off x="504927" y="1138058"/>
            <a:ext cx="458958" cy="458958"/>
          </a:xfrm>
          <a:custGeom>
            <a:rect b="b" l="l" r="r" t="t"/>
            <a:pathLst>
              <a:path extrusionOk="0" h="7488" w="7488">
                <a:moveTo>
                  <a:pt x="3745" y="1"/>
                </a:moveTo>
                <a:cubicBezTo>
                  <a:pt x="3745" y="1"/>
                  <a:pt x="3744" y="1"/>
                  <a:pt x="3743" y="1"/>
                </a:cubicBezTo>
                <a:cubicBezTo>
                  <a:pt x="1675" y="1"/>
                  <a:pt x="0" y="1677"/>
                  <a:pt x="0" y="3745"/>
                </a:cubicBezTo>
                <a:cubicBezTo>
                  <a:pt x="0" y="5813"/>
                  <a:pt x="1675" y="7488"/>
                  <a:pt x="3743" y="7488"/>
                </a:cubicBezTo>
                <a:cubicBezTo>
                  <a:pt x="5812" y="7488"/>
                  <a:pt x="7487" y="5813"/>
                  <a:pt x="7487" y="3745"/>
                </a:cubicBezTo>
                <a:cubicBezTo>
                  <a:pt x="7487" y="1677"/>
                  <a:pt x="5811" y="1"/>
                  <a:pt x="37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48"/>
          <p:cNvSpPr txBox="1"/>
          <p:nvPr/>
        </p:nvSpPr>
        <p:spPr>
          <a:xfrm>
            <a:off x="522700" y="1138050"/>
            <a:ext cx="4263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3" name="Google Shape;743;p48"/>
          <p:cNvSpPr/>
          <p:nvPr/>
        </p:nvSpPr>
        <p:spPr>
          <a:xfrm>
            <a:off x="742525" y="1833567"/>
            <a:ext cx="4442469" cy="277092"/>
          </a:xfrm>
          <a:custGeom>
            <a:rect b="b" l="l" r="r" t="t"/>
            <a:pathLst>
              <a:path extrusionOk="0" h="4521" w="50411">
                <a:moveTo>
                  <a:pt x="686" y="0"/>
                </a:moveTo>
                <a:cubicBezTo>
                  <a:pt x="308" y="0"/>
                  <a:pt x="1" y="307"/>
                  <a:pt x="1" y="686"/>
                </a:cubicBezTo>
                <a:lnTo>
                  <a:pt x="1" y="3835"/>
                </a:lnTo>
                <a:cubicBezTo>
                  <a:pt x="1" y="4214"/>
                  <a:pt x="308" y="4521"/>
                  <a:pt x="686" y="4521"/>
                </a:cubicBezTo>
                <a:lnTo>
                  <a:pt x="49723" y="4521"/>
                </a:lnTo>
                <a:cubicBezTo>
                  <a:pt x="50101" y="4521"/>
                  <a:pt x="50408" y="4214"/>
                  <a:pt x="50408" y="3835"/>
                </a:cubicBezTo>
                <a:lnTo>
                  <a:pt x="50410" y="3835"/>
                </a:lnTo>
                <a:lnTo>
                  <a:pt x="50410" y="686"/>
                </a:lnTo>
                <a:cubicBezTo>
                  <a:pt x="50410" y="307"/>
                  <a:pt x="50103" y="0"/>
                  <a:pt x="497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48"/>
          <p:cNvSpPr/>
          <p:nvPr/>
        </p:nvSpPr>
        <p:spPr>
          <a:xfrm>
            <a:off x="991748" y="1875600"/>
            <a:ext cx="3837390" cy="193071"/>
          </a:xfrm>
          <a:custGeom>
            <a:rect b="b" l="l" r="r" t="t"/>
            <a:pathLst>
              <a:path extrusionOk="0" h="3150" w="31302">
                <a:moveTo>
                  <a:pt x="0" y="0"/>
                </a:moveTo>
                <a:lnTo>
                  <a:pt x="0" y="3149"/>
                </a:lnTo>
                <a:lnTo>
                  <a:pt x="31302" y="3149"/>
                </a:lnTo>
                <a:lnTo>
                  <a:pt x="3130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48"/>
          <p:cNvSpPr/>
          <p:nvPr/>
        </p:nvSpPr>
        <p:spPr>
          <a:xfrm>
            <a:off x="457180" y="1695069"/>
            <a:ext cx="554207" cy="554145"/>
          </a:xfrm>
          <a:custGeom>
            <a:rect b="b" l="l" r="r" t="t"/>
            <a:pathLst>
              <a:path extrusionOk="0" h="9041" w="9042">
                <a:moveTo>
                  <a:pt x="4521" y="0"/>
                </a:moveTo>
                <a:cubicBezTo>
                  <a:pt x="2025" y="0"/>
                  <a:pt x="1" y="2024"/>
                  <a:pt x="1" y="4521"/>
                </a:cubicBezTo>
                <a:cubicBezTo>
                  <a:pt x="1" y="7017"/>
                  <a:pt x="2025" y="9040"/>
                  <a:pt x="4521" y="9040"/>
                </a:cubicBezTo>
                <a:cubicBezTo>
                  <a:pt x="7018" y="9040"/>
                  <a:pt x="9042" y="7017"/>
                  <a:pt x="9042" y="4521"/>
                </a:cubicBezTo>
                <a:cubicBezTo>
                  <a:pt x="9042" y="2024"/>
                  <a:pt x="7018" y="0"/>
                  <a:pt x="4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48"/>
          <p:cNvSpPr/>
          <p:nvPr/>
        </p:nvSpPr>
        <p:spPr>
          <a:xfrm>
            <a:off x="504927" y="1742632"/>
            <a:ext cx="458958" cy="458958"/>
          </a:xfrm>
          <a:custGeom>
            <a:rect b="b" l="l" r="r" t="t"/>
            <a:pathLst>
              <a:path extrusionOk="0" h="7488" w="7488">
                <a:moveTo>
                  <a:pt x="3743" y="1"/>
                </a:moveTo>
                <a:cubicBezTo>
                  <a:pt x="1675" y="1"/>
                  <a:pt x="0" y="1676"/>
                  <a:pt x="0" y="3745"/>
                </a:cubicBezTo>
                <a:cubicBezTo>
                  <a:pt x="0" y="5813"/>
                  <a:pt x="1675" y="7488"/>
                  <a:pt x="3743" y="7488"/>
                </a:cubicBezTo>
                <a:cubicBezTo>
                  <a:pt x="5812" y="7488"/>
                  <a:pt x="7487" y="5813"/>
                  <a:pt x="7487" y="3745"/>
                </a:cubicBezTo>
                <a:cubicBezTo>
                  <a:pt x="7487" y="1678"/>
                  <a:pt x="5810" y="1"/>
                  <a:pt x="37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48"/>
          <p:cNvSpPr txBox="1"/>
          <p:nvPr/>
        </p:nvSpPr>
        <p:spPr>
          <a:xfrm>
            <a:off x="522700" y="1730575"/>
            <a:ext cx="42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8" name="Google Shape;748;p48"/>
          <p:cNvSpPr/>
          <p:nvPr/>
        </p:nvSpPr>
        <p:spPr>
          <a:xfrm>
            <a:off x="707066" y="2438106"/>
            <a:ext cx="4478009" cy="277053"/>
          </a:xfrm>
          <a:custGeom>
            <a:rect b="b" l="l" r="r" t="t"/>
            <a:pathLst>
              <a:path extrusionOk="0" h="4520" w="50411">
                <a:moveTo>
                  <a:pt x="686" y="0"/>
                </a:moveTo>
                <a:cubicBezTo>
                  <a:pt x="308" y="0"/>
                  <a:pt x="1" y="307"/>
                  <a:pt x="1" y="686"/>
                </a:cubicBezTo>
                <a:lnTo>
                  <a:pt x="1" y="3834"/>
                </a:lnTo>
                <a:cubicBezTo>
                  <a:pt x="1" y="4213"/>
                  <a:pt x="308" y="4520"/>
                  <a:pt x="686" y="4520"/>
                </a:cubicBezTo>
                <a:lnTo>
                  <a:pt x="49723" y="4520"/>
                </a:lnTo>
                <a:cubicBezTo>
                  <a:pt x="50101" y="4520"/>
                  <a:pt x="50408" y="4213"/>
                  <a:pt x="50408" y="3834"/>
                </a:cubicBezTo>
                <a:lnTo>
                  <a:pt x="50410" y="3834"/>
                </a:lnTo>
                <a:lnTo>
                  <a:pt x="50410" y="686"/>
                </a:lnTo>
                <a:cubicBezTo>
                  <a:pt x="50410" y="307"/>
                  <a:pt x="50103" y="0"/>
                  <a:pt x="497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48"/>
          <p:cNvSpPr/>
          <p:nvPr/>
        </p:nvSpPr>
        <p:spPr>
          <a:xfrm>
            <a:off x="991750" y="2480125"/>
            <a:ext cx="3351663" cy="193071"/>
          </a:xfrm>
          <a:custGeom>
            <a:rect b="b" l="l" r="r" t="t"/>
            <a:pathLst>
              <a:path extrusionOk="0" h="3150" w="13904">
                <a:moveTo>
                  <a:pt x="0" y="1"/>
                </a:moveTo>
                <a:lnTo>
                  <a:pt x="0" y="3149"/>
                </a:lnTo>
                <a:lnTo>
                  <a:pt x="13904" y="3149"/>
                </a:lnTo>
                <a:lnTo>
                  <a:pt x="1390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48"/>
          <p:cNvSpPr/>
          <p:nvPr/>
        </p:nvSpPr>
        <p:spPr>
          <a:xfrm>
            <a:off x="457180" y="2299643"/>
            <a:ext cx="554207" cy="554145"/>
          </a:xfrm>
          <a:custGeom>
            <a:rect b="b" l="l" r="r" t="t"/>
            <a:pathLst>
              <a:path extrusionOk="0" h="9041" w="9042">
                <a:moveTo>
                  <a:pt x="4521" y="0"/>
                </a:moveTo>
                <a:cubicBezTo>
                  <a:pt x="2025" y="0"/>
                  <a:pt x="1" y="2024"/>
                  <a:pt x="1" y="4521"/>
                </a:cubicBezTo>
                <a:cubicBezTo>
                  <a:pt x="1" y="7017"/>
                  <a:pt x="2025" y="9040"/>
                  <a:pt x="4521" y="9040"/>
                </a:cubicBezTo>
                <a:cubicBezTo>
                  <a:pt x="7018" y="9040"/>
                  <a:pt x="9042" y="7017"/>
                  <a:pt x="9042" y="4521"/>
                </a:cubicBezTo>
                <a:cubicBezTo>
                  <a:pt x="9042" y="2024"/>
                  <a:pt x="7018" y="0"/>
                  <a:pt x="4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48"/>
          <p:cNvSpPr/>
          <p:nvPr/>
        </p:nvSpPr>
        <p:spPr>
          <a:xfrm>
            <a:off x="504927" y="2347206"/>
            <a:ext cx="458958" cy="458958"/>
          </a:xfrm>
          <a:custGeom>
            <a:rect b="b" l="l" r="r" t="t"/>
            <a:pathLst>
              <a:path extrusionOk="0" h="7488" w="7488">
                <a:moveTo>
                  <a:pt x="3743" y="1"/>
                </a:moveTo>
                <a:cubicBezTo>
                  <a:pt x="1675" y="1"/>
                  <a:pt x="0" y="1676"/>
                  <a:pt x="0" y="3745"/>
                </a:cubicBezTo>
                <a:cubicBezTo>
                  <a:pt x="0" y="5813"/>
                  <a:pt x="1675" y="7488"/>
                  <a:pt x="3743" y="7488"/>
                </a:cubicBezTo>
                <a:cubicBezTo>
                  <a:pt x="5812" y="7488"/>
                  <a:pt x="7487" y="5813"/>
                  <a:pt x="7487" y="3745"/>
                </a:cubicBezTo>
                <a:cubicBezTo>
                  <a:pt x="7487" y="1676"/>
                  <a:pt x="5810" y="1"/>
                  <a:pt x="374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48"/>
          <p:cNvSpPr txBox="1"/>
          <p:nvPr/>
        </p:nvSpPr>
        <p:spPr>
          <a:xfrm>
            <a:off x="522700" y="2347175"/>
            <a:ext cx="4263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53" name="Google Shape;753;p48"/>
          <p:cNvSpPr txBox="1"/>
          <p:nvPr/>
        </p:nvSpPr>
        <p:spPr>
          <a:xfrm>
            <a:off x="3126858" y="3743434"/>
            <a:ext cx="20583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of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4" name="Google Shape;754;p48"/>
          <p:cNvSpPr txBox="1"/>
          <p:nvPr/>
        </p:nvSpPr>
        <p:spPr>
          <a:xfrm>
            <a:off x="3126850" y="3515775"/>
            <a:ext cx="1097700" cy="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55" name="Google Shape;755;p48"/>
          <p:cNvSpPr txBox="1"/>
          <p:nvPr/>
        </p:nvSpPr>
        <p:spPr>
          <a:xfrm>
            <a:off x="457925" y="4407091"/>
            <a:ext cx="20583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6" name="Google Shape;756;p48"/>
          <p:cNvSpPr txBox="1"/>
          <p:nvPr/>
        </p:nvSpPr>
        <p:spPr>
          <a:xfrm>
            <a:off x="457900" y="4154036"/>
            <a:ext cx="1097700" cy="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57" name="Google Shape;757;p48"/>
          <p:cNvSpPr txBox="1"/>
          <p:nvPr/>
        </p:nvSpPr>
        <p:spPr>
          <a:xfrm>
            <a:off x="457925" y="3743413"/>
            <a:ext cx="20583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8" name="Google Shape;758;p48"/>
          <p:cNvSpPr txBox="1"/>
          <p:nvPr/>
        </p:nvSpPr>
        <p:spPr>
          <a:xfrm>
            <a:off x="457900" y="3515775"/>
            <a:ext cx="1097700" cy="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59" name="Google Shape;759;p48"/>
          <p:cNvSpPr txBox="1"/>
          <p:nvPr/>
        </p:nvSpPr>
        <p:spPr>
          <a:xfrm>
            <a:off x="3126858" y="4407079"/>
            <a:ext cx="20583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0" name="Google Shape;760;p48"/>
          <p:cNvSpPr txBox="1"/>
          <p:nvPr/>
        </p:nvSpPr>
        <p:spPr>
          <a:xfrm>
            <a:off x="3126850" y="4154012"/>
            <a:ext cx="1097700" cy="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1" name="Google Shape;761;p48"/>
          <p:cNvSpPr txBox="1"/>
          <p:nvPr/>
        </p:nvSpPr>
        <p:spPr>
          <a:xfrm>
            <a:off x="7618100" y="3268497"/>
            <a:ext cx="92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2" name="Google Shape;762;p48"/>
          <p:cNvSpPr txBox="1"/>
          <p:nvPr/>
        </p:nvSpPr>
        <p:spPr>
          <a:xfrm>
            <a:off x="6882200" y="3218847"/>
            <a:ext cx="73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83%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3" name="Google Shape;763;p48"/>
          <p:cNvSpPr txBox="1"/>
          <p:nvPr/>
        </p:nvSpPr>
        <p:spPr>
          <a:xfrm>
            <a:off x="7618100" y="1403650"/>
            <a:ext cx="92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4" name="Google Shape;764;p48"/>
          <p:cNvSpPr txBox="1"/>
          <p:nvPr/>
        </p:nvSpPr>
        <p:spPr>
          <a:xfrm>
            <a:off x="6882200" y="1354000"/>
            <a:ext cx="73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18%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5" name="Google Shape;765;p48"/>
          <p:cNvSpPr txBox="1"/>
          <p:nvPr/>
        </p:nvSpPr>
        <p:spPr>
          <a:xfrm>
            <a:off x="7618100" y="2330977"/>
            <a:ext cx="92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6" name="Google Shape;766;p48"/>
          <p:cNvSpPr txBox="1"/>
          <p:nvPr/>
        </p:nvSpPr>
        <p:spPr>
          <a:xfrm>
            <a:off x="6882200" y="2281327"/>
            <a:ext cx="73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92%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7" name="Google Shape;767;p48"/>
          <p:cNvSpPr txBox="1"/>
          <p:nvPr/>
        </p:nvSpPr>
        <p:spPr>
          <a:xfrm>
            <a:off x="7618100" y="4205475"/>
            <a:ext cx="92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8" name="Google Shape;768;p48"/>
          <p:cNvSpPr txBox="1"/>
          <p:nvPr/>
        </p:nvSpPr>
        <p:spPr>
          <a:xfrm>
            <a:off x="6882200" y="4155825"/>
            <a:ext cx="735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77%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769" name="Google Shape;769;p48"/>
          <p:cNvGrpSpPr/>
          <p:nvPr/>
        </p:nvGrpSpPr>
        <p:grpSpPr>
          <a:xfrm>
            <a:off x="6252510" y="1414028"/>
            <a:ext cx="298169" cy="339253"/>
            <a:chOff x="1529350" y="258825"/>
            <a:chExt cx="423475" cy="481825"/>
          </a:xfrm>
        </p:grpSpPr>
        <p:sp>
          <p:nvSpPr>
            <p:cNvPr id="770" name="Google Shape;770;p48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1" name="Google Shape;771;p48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72" name="Google Shape;772;p48"/>
          <p:cNvGrpSpPr/>
          <p:nvPr/>
        </p:nvGrpSpPr>
        <p:grpSpPr>
          <a:xfrm>
            <a:off x="6226379" y="2345999"/>
            <a:ext cx="350431" cy="339887"/>
            <a:chOff x="3270675" y="841800"/>
            <a:chExt cx="497700" cy="482725"/>
          </a:xfrm>
        </p:grpSpPr>
        <p:sp>
          <p:nvSpPr>
            <p:cNvPr id="773" name="Google Shape;773;p48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4" name="Google Shape;774;p48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76" name="Google Shape;776;p48"/>
          <p:cNvSpPr/>
          <p:nvPr/>
        </p:nvSpPr>
        <p:spPr>
          <a:xfrm>
            <a:off x="6234757" y="4210564"/>
            <a:ext cx="333673" cy="315824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777" name="Google Shape;777;p48"/>
          <p:cNvGrpSpPr/>
          <p:nvPr/>
        </p:nvGrpSpPr>
        <p:grpSpPr>
          <a:xfrm>
            <a:off x="6322075" y="3278602"/>
            <a:ext cx="159039" cy="339253"/>
            <a:chOff x="4584850" y="4399275"/>
            <a:chExt cx="225875" cy="481825"/>
          </a:xfrm>
        </p:grpSpPr>
        <p:sp>
          <p:nvSpPr>
            <p:cNvPr id="778" name="Google Shape;778;p48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9" name="Google Shape;779;p48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49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85" name="Google Shape;785;p49"/>
          <p:cNvGrpSpPr/>
          <p:nvPr/>
        </p:nvGrpSpPr>
        <p:grpSpPr>
          <a:xfrm>
            <a:off x="457197" y="988162"/>
            <a:ext cx="3884903" cy="2554609"/>
            <a:chOff x="235800" y="830650"/>
            <a:chExt cx="6978450" cy="4588844"/>
          </a:xfrm>
        </p:grpSpPr>
        <p:sp>
          <p:nvSpPr>
            <p:cNvPr id="786" name="Google Shape;786;p49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787" name="Google Shape;787;p49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788" name="Google Shape;788;p49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789" name="Google Shape;789;p49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790" name="Google Shape;790;p49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791" name="Google Shape;791;p49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792" name="Google Shape;792;p49"/>
          <p:cNvSpPr txBox="1"/>
          <p:nvPr/>
        </p:nvSpPr>
        <p:spPr>
          <a:xfrm>
            <a:off x="6976062" y="2223430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3" name="Google Shape;793;p49"/>
          <p:cNvSpPr txBox="1"/>
          <p:nvPr/>
        </p:nvSpPr>
        <p:spPr>
          <a:xfrm>
            <a:off x="5176013" y="2223475"/>
            <a:ext cx="9219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94" name="Google Shape;794;p49"/>
          <p:cNvSpPr txBox="1"/>
          <p:nvPr/>
        </p:nvSpPr>
        <p:spPr>
          <a:xfrm>
            <a:off x="6976062" y="1599157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5" name="Google Shape;795;p49"/>
          <p:cNvSpPr txBox="1"/>
          <p:nvPr/>
        </p:nvSpPr>
        <p:spPr>
          <a:xfrm>
            <a:off x="5176013" y="1599200"/>
            <a:ext cx="9219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96" name="Google Shape;796;p49"/>
          <p:cNvSpPr txBox="1"/>
          <p:nvPr/>
        </p:nvSpPr>
        <p:spPr>
          <a:xfrm>
            <a:off x="6976062" y="974883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7" name="Google Shape;797;p49"/>
          <p:cNvSpPr txBox="1"/>
          <p:nvPr/>
        </p:nvSpPr>
        <p:spPr>
          <a:xfrm>
            <a:off x="5176013" y="974925"/>
            <a:ext cx="9219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98" name="Google Shape;798;p49"/>
          <p:cNvSpPr txBox="1"/>
          <p:nvPr/>
        </p:nvSpPr>
        <p:spPr>
          <a:xfrm>
            <a:off x="6976204" y="2847703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the farthest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planet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from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9" name="Google Shape;799;p49"/>
          <p:cNvSpPr txBox="1"/>
          <p:nvPr/>
        </p:nvSpPr>
        <p:spPr>
          <a:xfrm>
            <a:off x="5176163" y="2857350"/>
            <a:ext cx="9222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00" name="Google Shape;800;p49"/>
          <p:cNvSpPr/>
          <p:nvPr/>
        </p:nvSpPr>
        <p:spPr>
          <a:xfrm>
            <a:off x="1413939" y="3603647"/>
            <a:ext cx="1128300" cy="1128300"/>
          </a:xfrm>
          <a:prstGeom prst="donut">
            <a:avLst>
              <a:gd fmla="val 13327" name="adj"/>
            </a:avLst>
          </a:prstGeom>
          <a:solidFill>
            <a:srgbClr val="DADAD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1" name="Google Shape;801;p49"/>
          <p:cNvSpPr/>
          <p:nvPr/>
        </p:nvSpPr>
        <p:spPr>
          <a:xfrm>
            <a:off x="1413939" y="3603647"/>
            <a:ext cx="1128300" cy="1128300"/>
          </a:xfrm>
          <a:prstGeom prst="blockArc">
            <a:avLst>
              <a:gd fmla="val 520356" name="adj1"/>
              <a:gd fmla="val 12783427" name="adj2"/>
              <a:gd fmla="val 14004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2" name="Google Shape;802;p49"/>
          <p:cNvSpPr txBox="1"/>
          <p:nvPr/>
        </p:nvSpPr>
        <p:spPr>
          <a:xfrm>
            <a:off x="1679280" y="3999271"/>
            <a:ext cx="5979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55%</a:t>
            </a:r>
            <a:endParaRPr b="1" sz="19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03" name="Google Shape;803;p49"/>
          <p:cNvSpPr/>
          <p:nvPr/>
        </p:nvSpPr>
        <p:spPr>
          <a:xfrm>
            <a:off x="3143170" y="3603647"/>
            <a:ext cx="1128300" cy="1128300"/>
          </a:xfrm>
          <a:prstGeom prst="donut">
            <a:avLst>
              <a:gd fmla="val 13327" name="adj"/>
            </a:avLst>
          </a:prstGeom>
          <a:solidFill>
            <a:srgbClr val="DADAD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4" name="Google Shape;804;p49"/>
          <p:cNvSpPr/>
          <p:nvPr/>
        </p:nvSpPr>
        <p:spPr>
          <a:xfrm>
            <a:off x="3143170" y="3603647"/>
            <a:ext cx="1128300" cy="1128300"/>
          </a:xfrm>
          <a:prstGeom prst="blockArc">
            <a:avLst>
              <a:gd fmla="val 18575670" name="adj1"/>
              <a:gd fmla="val 16218843" name="adj2"/>
              <a:gd fmla="val 13396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5" name="Google Shape;805;p49"/>
          <p:cNvSpPr txBox="1"/>
          <p:nvPr/>
        </p:nvSpPr>
        <p:spPr>
          <a:xfrm>
            <a:off x="3408510" y="3999271"/>
            <a:ext cx="5979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74%</a:t>
            </a:r>
            <a:endParaRPr b="1" sz="19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06" name="Google Shape;806;p49"/>
          <p:cNvSpPr/>
          <p:nvPr/>
        </p:nvSpPr>
        <p:spPr>
          <a:xfrm>
            <a:off x="4872396" y="3603647"/>
            <a:ext cx="1128300" cy="1128300"/>
          </a:xfrm>
          <a:prstGeom prst="donut">
            <a:avLst>
              <a:gd fmla="val 13327" name="adj"/>
            </a:avLst>
          </a:prstGeom>
          <a:solidFill>
            <a:srgbClr val="DADAD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7" name="Google Shape;807;p49"/>
          <p:cNvSpPr/>
          <p:nvPr/>
        </p:nvSpPr>
        <p:spPr>
          <a:xfrm>
            <a:off x="4872396" y="3603647"/>
            <a:ext cx="1128300" cy="1128300"/>
          </a:xfrm>
          <a:prstGeom prst="blockArc">
            <a:avLst>
              <a:gd fmla="val 520356" name="adj1"/>
              <a:gd fmla="val 14627710" name="adj2"/>
              <a:gd fmla="val 13855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8" name="Google Shape;808;p49"/>
          <p:cNvSpPr txBox="1"/>
          <p:nvPr/>
        </p:nvSpPr>
        <p:spPr>
          <a:xfrm>
            <a:off x="5137737" y="3999271"/>
            <a:ext cx="5979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67%</a:t>
            </a:r>
            <a:endParaRPr b="1" sz="19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09" name="Google Shape;809;p49"/>
          <p:cNvSpPr/>
          <p:nvPr/>
        </p:nvSpPr>
        <p:spPr>
          <a:xfrm>
            <a:off x="6601620" y="3603647"/>
            <a:ext cx="1128300" cy="1128300"/>
          </a:xfrm>
          <a:prstGeom prst="donut">
            <a:avLst>
              <a:gd fmla="val 13327" name="adj"/>
            </a:avLst>
          </a:prstGeom>
          <a:solidFill>
            <a:srgbClr val="DADAD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0" name="Google Shape;810;p49"/>
          <p:cNvSpPr/>
          <p:nvPr/>
        </p:nvSpPr>
        <p:spPr>
          <a:xfrm>
            <a:off x="6601620" y="3603647"/>
            <a:ext cx="1128300" cy="1128300"/>
          </a:xfrm>
          <a:prstGeom prst="blockArc">
            <a:avLst>
              <a:gd fmla="val 18575670" name="adj1"/>
              <a:gd fmla="val 16218843" name="adj2"/>
              <a:gd fmla="val 13396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1" name="Google Shape;811;p49"/>
          <p:cNvSpPr txBox="1"/>
          <p:nvPr/>
        </p:nvSpPr>
        <p:spPr>
          <a:xfrm>
            <a:off x="6866960" y="3999271"/>
            <a:ext cx="5979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89%</a:t>
            </a:r>
            <a:endParaRPr b="1" sz="19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2" name="Google Shape;812;p49"/>
          <p:cNvSpPr/>
          <p:nvPr/>
        </p:nvSpPr>
        <p:spPr>
          <a:xfrm>
            <a:off x="6323727" y="943366"/>
            <a:ext cx="426499" cy="421914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3" name="Google Shape;813;p49"/>
          <p:cNvGrpSpPr/>
          <p:nvPr/>
        </p:nvGrpSpPr>
        <p:grpSpPr>
          <a:xfrm>
            <a:off x="6326001" y="1568703"/>
            <a:ext cx="421951" cy="419677"/>
            <a:chOff x="-4211975" y="2046625"/>
            <a:chExt cx="292250" cy="290675"/>
          </a:xfrm>
        </p:grpSpPr>
        <p:sp>
          <p:nvSpPr>
            <p:cNvPr id="814" name="Google Shape;814;p49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9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" name="Google Shape;816;p49"/>
          <p:cNvGrpSpPr/>
          <p:nvPr/>
        </p:nvGrpSpPr>
        <p:grpSpPr>
          <a:xfrm>
            <a:off x="6326579" y="2825789"/>
            <a:ext cx="420796" cy="421914"/>
            <a:chOff x="-1333200" y="2770450"/>
            <a:chExt cx="291450" cy="292225"/>
          </a:xfrm>
        </p:grpSpPr>
        <p:sp>
          <p:nvSpPr>
            <p:cNvPr id="817" name="Google Shape;817;p49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9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" name="Google Shape;819;p49"/>
          <p:cNvGrpSpPr/>
          <p:nvPr/>
        </p:nvGrpSpPr>
        <p:grpSpPr>
          <a:xfrm>
            <a:off x="6325442" y="2235731"/>
            <a:ext cx="423069" cy="420796"/>
            <a:chOff x="-5635200" y="2037975"/>
            <a:chExt cx="293025" cy="291450"/>
          </a:xfrm>
        </p:grpSpPr>
        <p:sp>
          <p:nvSpPr>
            <p:cNvPr id="820" name="Google Shape;820;p49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9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22" name="Google Shape;822;p49"/>
          <p:cNvCxnSpPr>
            <a:stCxn id="797" idx="1"/>
          </p:cNvCxnSpPr>
          <p:nvPr/>
        </p:nvCxnSpPr>
        <p:spPr>
          <a:xfrm flipH="1">
            <a:off x="1950713" y="1154325"/>
            <a:ext cx="3225300" cy="187500"/>
          </a:xfrm>
          <a:prstGeom prst="bentConnector3">
            <a:avLst>
              <a:gd fmla="val 73476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823" name="Google Shape;823;p49"/>
          <p:cNvCxnSpPr>
            <a:stCxn id="795" idx="1"/>
          </p:cNvCxnSpPr>
          <p:nvPr/>
        </p:nvCxnSpPr>
        <p:spPr>
          <a:xfrm rot="10800000">
            <a:off x="2476313" y="1671800"/>
            <a:ext cx="2699700" cy="106800"/>
          </a:xfrm>
          <a:prstGeom prst="bentConnector3">
            <a:avLst>
              <a:gd fmla="val 30509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824" name="Google Shape;824;p49"/>
          <p:cNvCxnSpPr>
            <a:stCxn id="793" idx="1"/>
          </p:cNvCxnSpPr>
          <p:nvPr/>
        </p:nvCxnSpPr>
        <p:spPr>
          <a:xfrm rot="10800000">
            <a:off x="2270213" y="2053075"/>
            <a:ext cx="2905800" cy="349800"/>
          </a:xfrm>
          <a:prstGeom prst="bentConnector3">
            <a:avLst>
              <a:gd fmla="val 28700" name="adj1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825" name="Google Shape;825;p49"/>
          <p:cNvCxnSpPr>
            <a:stCxn id="799" idx="1"/>
          </p:cNvCxnSpPr>
          <p:nvPr/>
        </p:nvCxnSpPr>
        <p:spPr>
          <a:xfrm rot="10800000">
            <a:off x="1517663" y="2712750"/>
            <a:ext cx="3658500" cy="324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50"/>
          <p:cNvSpPr/>
          <p:nvPr/>
        </p:nvSpPr>
        <p:spPr>
          <a:xfrm>
            <a:off x="4770000" y="1543775"/>
            <a:ext cx="3916800" cy="3192900"/>
          </a:xfrm>
          <a:prstGeom prst="roundRect">
            <a:avLst>
              <a:gd fmla="val 7339" name="adj"/>
            </a:avLst>
          </a:prstGeom>
          <a:solidFill>
            <a:schemeClr val="lt1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50"/>
          <p:cNvSpPr/>
          <p:nvPr/>
        </p:nvSpPr>
        <p:spPr>
          <a:xfrm>
            <a:off x="5171900" y="1182263"/>
            <a:ext cx="3113100" cy="5904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50"/>
          <p:cNvSpPr txBox="1"/>
          <p:nvPr/>
        </p:nvSpPr>
        <p:spPr>
          <a:xfrm>
            <a:off x="5593075" y="1313513"/>
            <a:ext cx="22707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Interpretation</a:t>
            </a: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Risk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33" name="Google Shape;833;p50"/>
          <p:cNvSpPr/>
          <p:nvPr/>
        </p:nvSpPr>
        <p:spPr>
          <a:xfrm>
            <a:off x="5196450" y="2061938"/>
            <a:ext cx="1198800" cy="119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50"/>
          <p:cNvSpPr/>
          <p:nvPr/>
        </p:nvSpPr>
        <p:spPr>
          <a:xfrm>
            <a:off x="7061550" y="2061938"/>
            <a:ext cx="1198800" cy="119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50"/>
          <p:cNvSpPr/>
          <p:nvPr/>
        </p:nvSpPr>
        <p:spPr>
          <a:xfrm>
            <a:off x="6481050" y="2562338"/>
            <a:ext cx="494700" cy="1980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50"/>
          <p:cNvSpPr/>
          <p:nvPr/>
        </p:nvSpPr>
        <p:spPr>
          <a:xfrm>
            <a:off x="473250" y="1543775"/>
            <a:ext cx="3916800" cy="3192900"/>
          </a:xfrm>
          <a:prstGeom prst="roundRect">
            <a:avLst>
              <a:gd fmla="val 7339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50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38" name="Google Shape;838;p50"/>
          <p:cNvSpPr txBox="1"/>
          <p:nvPr/>
        </p:nvSpPr>
        <p:spPr>
          <a:xfrm>
            <a:off x="604650" y="3451000"/>
            <a:ext cx="1788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Security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39" name="Google Shape;839;p50"/>
          <p:cNvSpPr txBox="1"/>
          <p:nvPr/>
        </p:nvSpPr>
        <p:spPr>
          <a:xfrm>
            <a:off x="604650" y="3778900"/>
            <a:ext cx="1788900" cy="7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0" name="Google Shape;840;p50"/>
          <p:cNvSpPr txBox="1"/>
          <p:nvPr/>
        </p:nvSpPr>
        <p:spPr>
          <a:xfrm>
            <a:off x="2469750" y="3451000"/>
            <a:ext cx="1788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Quality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41" name="Google Shape;841;p50"/>
          <p:cNvSpPr txBox="1"/>
          <p:nvPr/>
        </p:nvSpPr>
        <p:spPr>
          <a:xfrm>
            <a:off x="2469750" y="3778900"/>
            <a:ext cx="1788900" cy="7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cold and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2" name="Google Shape;842;p50"/>
          <p:cNvSpPr txBox="1"/>
          <p:nvPr/>
        </p:nvSpPr>
        <p:spPr>
          <a:xfrm>
            <a:off x="4901400" y="3451000"/>
            <a:ext cx="1788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Model Risk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43" name="Google Shape;843;p50"/>
          <p:cNvSpPr txBox="1"/>
          <p:nvPr/>
        </p:nvSpPr>
        <p:spPr>
          <a:xfrm>
            <a:off x="4901400" y="3778900"/>
            <a:ext cx="1788900" cy="7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4" name="Google Shape;844;p50"/>
          <p:cNvSpPr txBox="1"/>
          <p:nvPr/>
        </p:nvSpPr>
        <p:spPr>
          <a:xfrm>
            <a:off x="6690300" y="3451000"/>
            <a:ext cx="19413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Interpretation Risk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45" name="Google Shape;845;p50"/>
          <p:cNvSpPr txBox="1"/>
          <p:nvPr/>
        </p:nvSpPr>
        <p:spPr>
          <a:xfrm>
            <a:off x="6766500" y="3778900"/>
            <a:ext cx="1788900" cy="7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composed mostly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6" name="Google Shape;846;p50"/>
          <p:cNvSpPr/>
          <p:nvPr/>
        </p:nvSpPr>
        <p:spPr>
          <a:xfrm>
            <a:off x="875150" y="1182263"/>
            <a:ext cx="3113100" cy="5904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50"/>
          <p:cNvSpPr txBox="1"/>
          <p:nvPr/>
        </p:nvSpPr>
        <p:spPr>
          <a:xfrm>
            <a:off x="1296350" y="1313513"/>
            <a:ext cx="22707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Risk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48" name="Google Shape;848;p50"/>
          <p:cNvSpPr/>
          <p:nvPr/>
        </p:nvSpPr>
        <p:spPr>
          <a:xfrm>
            <a:off x="899700" y="2061938"/>
            <a:ext cx="1198800" cy="119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50"/>
          <p:cNvSpPr/>
          <p:nvPr/>
        </p:nvSpPr>
        <p:spPr>
          <a:xfrm>
            <a:off x="2764800" y="2061938"/>
            <a:ext cx="1198800" cy="119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50"/>
          <p:cNvSpPr/>
          <p:nvPr/>
        </p:nvSpPr>
        <p:spPr>
          <a:xfrm>
            <a:off x="2184300" y="2562338"/>
            <a:ext cx="494700" cy="1980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1" name="Google Shape;851;p50"/>
          <p:cNvGrpSpPr/>
          <p:nvPr/>
        </p:nvGrpSpPr>
        <p:grpSpPr>
          <a:xfrm>
            <a:off x="3154479" y="2469375"/>
            <a:ext cx="419443" cy="420487"/>
            <a:chOff x="-3771675" y="3971775"/>
            <a:chExt cx="291300" cy="292025"/>
          </a:xfrm>
        </p:grpSpPr>
        <p:sp>
          <p:nvSpPr>
            <p:cNvPr id="852" name="Google Shape;852;p50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50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50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50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0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" name="Google Shape;857;p50"/>
          <p:cNvGrpSpPr/>
          <p:nvPr/>
        </p:nvGrpSpPr>
        <p:grpSpPr>
          <a:xfrm>
            <a:off x="1310927" y="2469313"/>
            <a:ext cx="376345" cy="420611"/>
            <a:chOff x="2423775" y="3226875"/>
            <a:chExt cx="259925" cy="295000"/>
          </a:xfrm>
        </p:grpSpPr>
        <p:sp>
          <p:nvSpPr>
            <p:cNvPr id="858" name="Google Shape;858;p50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0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50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50"/>
          <p:cNvGrpSpPr/>
          <p:nvPr/>
        </p:nvGrpSpPr>
        <p:grpSpPr>
          <a:xfrm>
            <a:off x="7445098" y="2469307"/>
            <a:ext cx="431703" cy="420622"/>
            <a:chOff x="946175" y="3253275"/>
            <a:chExt cx="298550" cy="296150"/>
          </a:xfrm>
        </p:grpSpPr>
        <p:sp>
          <p:nvSpPr>
            <p:cNvPr id="862" name="Google Shape;862;p50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0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50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50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50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" name="Google Shape;867;p50"/>
          <p:cNvGrpSpPr/>
          <p:nvPr/>
        </p:nvGrpSpPr>
        <p:grpSpPr>
          <a:xfrm>
            <a:off x="5585532" y="2469313"/>
            <a:ext cx="420635" cy="420610"/>
            <a:chOff x="946175" y="3619500"/>
            <a:chExt cx="296975" cy="293825"/>
          </a:xfrm>
        </p:grpSpPr>
        <p:sp>
          <p:nvSpPr>
            <p:cNvPr id="868" name="Google Shape;868;p50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50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50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50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50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50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51"/>
          <p:cNvSpPr/>
          <p:nvPr/>
        </p:nvSpPr>
        <p:spPr>
          <a:xfrm>
            <a:off x="481050" y="1171962"/>
            <a:ext cx="4367975" cy="1714325"/>
          </a:xfrm>
          <a:custGeom>
            <a:rect b="b" l="l" r="r" t="t"/>
            <a:pathLst>
              <a:path extrusionOk="0" h="68573" w="174719">
                <a:moveTo>
                  <a:pt x="0" y="68573"/>
                </a:moveTo>
                <a:cubicBezTo>
                  <a:pt x="3570" y="58213"/>
                  <a:pt x="13565" y="15360"/>
                  <a:pt x="21422" y="6412"/>
                </a:cubicBezTo>
                <a:cubicBezTo>
                  <a:pt x="29279" y="-2536"/>
                  <a:pt x="38233" y="15873"/>
                  <a:pt x="47140" y="14886"/>
                </a:cubicBezTo>
                <a:cubicBezTo>
                  <a:pt x="56047" y="13899"/>
                  <a:pt x="66752" y="-3071"/>
                  <a:pt x="74865" y="491"/>
                </a:cubicBezTo>
                <a:cubicBezTo>
                  <a:pt x="82978" y="4053"/>
                  <a:pt x="87875" y="30296"/>
                  <a:pt x="95820" y="36257"/>
                </a:cubicBezTo>
                <a:cubicBezTo>
                  <a:pt x="103765" y="42218"/>
                  <a:pt x="114978" y="40621"/>
                  <a:pt x="122534" y="36257"/>
                </a:cubicBezTo>
                <a:cubicBezTo>
                  <a:pt x="130091" y="31893"/>
                  <a:pt x="134880" y="8049"/>
                  <a:pt x="141159" y="10071"/>
                </a:cubicBezTo>
                <a:cubicBezTo>
                  <a:pt x="147438" y="12093"/>
                  <a:pt x="154616" y="38713"/>
                  <a:pt x="160209" y="48391"/>
                </a:cubicBezTo>
                <a:cubicBezTo>
                  <a:pt x="165802" y="58070"/>
                  <a:pt x="172301" y="64850"/>
                  <a:pt x="174719" y="68142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879" name="Google Shape;879;p51"/>
          <p:cNvSpPr/>
          <p:nvPr/>
        </p:nvSpPr>
        <p:spPr>
          <a:xfrm>
            <a:off x="484125" y="1188826"/>
            <a:ext cx="4357550" cy="1694375"/>
          </a:xfrm>
          <a:custGeom>
            <a:rect b="b" l="l" r="r" t="t"/>
            <a:pathLst>
              <a:path extrusionOk="0" h="67775" w="174302">
                <a:moveTo>
                  <a:pt x="0" y="67775"/>
                </a:moveTo>
                <a:cubicBezTo>
                  <a:pt x="3477" y="65225"/>
                  <a:pt x="13647" y="63181"/>
                  <a:pt x="20860" y="52474"/>
                </a:cubicBezTo>
                <a:cubicBezTo>
                  <a:pt x="28073" y="41768"/>
                  <a:pt x="34488" y="5920"/>
                  <a:pt x="43280" y="3536"/>
                </a:cubicBezTo>
                <a:cubicBezTo>
                  <a:pt x="52072" y="1152"/>
                  <a:pt x="65957" y="37128"/>
                  <a:pt x="73614" y="38172"/>
                </a:cubicBezTo>
                <a:cubicBezTo>
                  <a:pt x="81271" y="39216"/>
                  <a:pt x="84311" y="13669"/>
                  <a:pt x="89220" y="9800"/>
                </a:cubicBezTo>
                <a:cubicBezTo>
                  <a:pt x="94129" y="5931"/>
                  <a:pt x="97829" y="16432"/>
                  <a:pt x="103068" y="14958"/>
                </a:cubicBezTo>
                <a:cubicBezTo>
                  <a:pt x="108307" y="13484"/>
                  <a:pt x="112044" y="-4262"/>
                  <a:pt x="120653" y="958"/>
                </a:cubicBezTo>
                <a:cubicBezTo>
                  <a:pt x="129262" y="6178"/>
                  <a:pt x="145782" y="35192"/>
                  <a:pt x="154723" y="46278"/>
                </a:cubicBezTo>
                <a:cubicBezTo>
                  <a:pt x="163665" y="57364"/>
                  <a:pt x="171039" y="63941"/>
                  <a:pt x="174302" y="6747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880" name="Google Shape;880;p51"/>
          <p:cNvSpPr/>
          <p:nvPr/>
        </p:nvSpPr>
        <p:spPr>
          <a:xfrm>
            <a:off x="474875" y="1652225"/>
            <a:ext cx="4367400" cy="1234050"/>
          </a:xfrm>
          <a:custGeom>
            <a:rect b="b" l="l" r="r" t="t"/>
            <a:pathLst>
              <a:path extrusionOk="0" h="49362" w="174696">
                <a:moveTo>
                  <a:pt x="0" y="49362"/>
                </a:moveTo>
                <a:cubicBezTo>
                  <a:pt x="3538" y="46783"/>
                  <a:pt x="12555" y="35367"/>
                  <a:pt x="21230" y="33887"/>
                </a:cubicBezTo>
                <a:cubicBezTo>
                  <a:pt x="29905" y="32407"/>
                  <a:pt x="43113" y="41894"/>
                  <a:pt x="52052" y="40481"/>
                </a:cubicBezTo>
                <a:cubicBezTo>
                  <a:pt x="60991" y="39069"/>
                  <a:pt x="68202" y="26974"/>
                  <a:pt x="74863" y="25412"/>
                </a:cubicBezTo>
                <a:cubicBezTo>
                  <a:pt x="81524" y="23850"/>
                  <a:pt x="85950" y="35338"/>
                  <a:pt x="92016" y="31107"/>
                </a:cubicBezTo>
                <a:cubicBezTo>
                  <a:pt x="98082" y="26876"/>
                  <a:pt x="105068" y="-930"/>
                  <a:pt x="111258" y="24"/>
                </a:cubicBezTo>
                <a:cubicBezTo>
                  <a:pt x="117448" y="979"/>
                  <a:pt x="123791" y="32418"/>
                  <a:pt x="129155" y="36834"/>
                </a:cubicBezTo>
                <a:cubicBezTo>
                  <a:pt x="134519" y="41250"/>
                  <a:pt x="135853" y="24494"/>
                  <a:pt x="143443" y="26518"/>
                </a:cubicBezTo>
                <a:cubicBezTo>
                  <a:pt x="151033" y="28542"/>
                  <a:pt x="169487" y="45236"/>
                  <a:pt x="174696" y="48979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881" name="Google Shape;881;p51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82" name="Google Shape;882;p51"/>
          <p:cNvSpPr/>
          <p:nvPr/>
        </p:nvSpPr>
        <p:spPr>
          <a:xfrm>
            <a:off x="5390388" y="3975636"/>
            <a:ext cx="689400" cy="689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51"/>
          <p:cNvSpPr/>
          <p:nvPr/>
        </p:nvSpPr>
        <p:spPr>
          <a:xfrm>
            <a:off x="5390338" y="3005475"/>
            <a:ext cx="689400" cy="689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51"/>
          <p:cNvSpPr/>
          <p:nvPr/>
        </p:nvSpPr>
        <p:spPr>
          <a:xfrm>
            <a:off x="5390400" y="2090763"/>
            <a:ext cx="689400" cy="689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51"/>
          <p:cNvSpPr/>
          <p:nvPr/>
        </p:nvSpPr>
        <p:spPr>
          <a:xfrm>
            <a:off x="5390388" y="1171961"/>
            <a:ext cx="689400" cy="68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51"/>
          <p:cNvSpPr txBox="1"/>
          <p:nvPr/>
        </p:nvSpPr>
        <p:spPr>
          <a:xfrm>
            <a:off x="7093601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87" name="Google Shape;887;p51"/>
          <p:cNvSpPr txBox="1"/>
          <p:nvPr/>
        </p:nvSpPr>
        <p:spPr>
          <a:xfrm>
            <a:off x="6210596" y="1456534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8" name="Google Shape;888;p51"/>
          <p:cNvSpPr txBox="1"/>
          <p:nvPr/>
        </p:nvSpPr>
        <p:spPr>
          <a:xfrm>
            <a:off x="7093601" y="2124056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89" name="Google Shape;889;p51"/>
          <p:cNvSpPr txBox="1"/>
          <p:nvPr/>
        </p:nvSpPr>
        <p:spPr>
          <a:xfrm>
            <a:off x="6210596" y="2375347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0" name="Google Shape;890;p51"/>
          <p:cNvSpPr txBox="1"/>
          <p:nvPr/>
        </p:nvSpPr>
        <p:spPr>
          <a:xfrm>
            <a:off x="7093601" y="3042885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91" name="Google Shape;891;p51"/>
          <p:cNvSpPr txBox="1"/>
          <p:nvPr/>
        </p:nvSpPr>
        <p:spPr>
          <a:xfrm>
            <a:off x="6210596" y="3291970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2" name="Google Shape;892;p51"/>
          <p:cNvSpPr txBox="1"/>
          <p:nvPr/>
        </p:nvSpPr>
        <p:spPr>
          <a:xfrm>
            <a:off x="7176768" y="3975557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80%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93" name="Google Shape;893;p51"/>
          <p:cNvSpPr txBox="1"/>
          <p:nvPr/>
        </p:nvSpPr>
        <p:spPr>
          <a:xfrm>
            <a:off x="6210596" y="4228147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4" name="Google Shape;894;p51"/>
          <p:cNvSpPr txBox="1"/>
          <p:nvPr/>
        </p:nvSpPr>
        <p:spPr>
          <a:xfrm>
            <a:off x="457250" y="3440900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95" name="Google Shape;895;p51"/>
          <p:cNvSpPr txBox="1"/>
          <p:nvPr/>
        </p:nvSpPr>
        <p:spPr>
          <a:xfrm>
            <a:off x="2683125" y="3440900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96" name="Google Shape;896;p51"/>
          <p:cNvSpPr txBox="1"/>
          <p:nvPr/>
        </p:nvSpPr>
        <p:spPr>
          <a:xfrm>
            <a:off x="457250" y="4179113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97" name="Google Shape;897;p51"/>
          <p:cNvSpPr txBox="1"/>
          <p:nvPr/>
        </p:nvSpPr>
        <p:spPr>
          <a:xfrm>
            <a:off x="2683125" y="4179113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98" name="Google Shape;898;p51"/>
          <p:cNvSpPr/>
          <p:nvPr/>
        </p:nvSpPr>
        <p:spPr>
          <a:xfrm>
            <a:off x="504100" y="3778925"/>
            <a:ext cx="172200" cy="1722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51"/>
          <p:cNvSpPr/>
          <p:nvPr/>
        </p:nvSpPr>
        <p:spPr>
          <a:xfrm>
            <a:off x="708114" y="3778925"/>
            <a:ext cx="172200" cy="1722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51"/>
          <p:cNvSpPr/>
          <p:nvPr/>
        </p:nvSpPr>
        <p:spPr>
          <a:xfrm>
            <a:off x="912128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51"/>
          <p:cNvSpPr/>
          <p:nvPr/>
        </p:nvSpPr>
        <p:spPr>
          <a:xfrm>
            <a:off x="1116142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51"/>
          <p:cNvSpPr/>
          <p:nvPr/>
        </p:nvSpPr>
        <p:spPr>
          <a:xfrm>
            <a:off x="1320156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51"/>
          <p:cNvSpPr/>
          <p:nvPr/>
        </p:nvSpPr>
        <p:spPr>
          <a:xfrm>
            <a:off x="1524169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51"/>
          <p:cNvSpPr/>
          <p:nvPr/>
        </p:nvSpPr>
        <p:spPr>
          <a:xfrm>
            <a:off x="1728183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51"/>
          <p:cNvSpPr/>
          <p:nvPr/>
        </p:nvSpPr>
        <p:spPr>
          <a:xfrm>
            <a:off x="1932197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51"/>
          <p:cNvSpPr/>
          <p:nvPr/>
        </p:nvSpPr>
        <p:spPr>
          <a:xfrm>
            <a:off x="2136211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51"/>
          <p:cNvSpPr/>
          <p:nvPr/>
        </p:nvSpPr>
        <p:spPr>
          <a:xfrm>
            <a:off x="2340225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51"/>
          <p:cNvSpPr/>
          <p:nvPr/>
        </p:nvSpPr>
        <p:spPr>
          <a:xfrm>
            <a:off x="2786100" y="3778925"/>
            <a:ext cx="172200" cy="1722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51"/>
          <p:cNvSpPr/>
          <p:nvPr/>
        </p:nvSpPr>
        <p:spPr>
          <a:xfrm>
            <a:off x="2990114" y="3778925"/>
            <a:ext cx="172200" cy="1722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51"/>
          <p:cNvSpPr/>
          <p:nvPr/>
        </p:nvSpPr>
        <p:spPr>
          <a:xfrm>
            <a:off x="3194128" y="3778925"/>
            <a:ext cx="172200" cy="1722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51"/>
          <p:cNvSpPr/>
          <p:nvPr/>
        </p:nvSpPr>
        <p:spPr>
          <a:xfrm>
            <a:off x="3398142" y="3778925"/>
            <a:ext cx="172200" cy="1722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51"/>
          <p:cNvSpPr/>
          <p:nvPr/>
        </p:nvSpPr>
        <p:spPr>
          <a:xfrm>
            <a:off x="3602156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51"/>
          <p:cNvSpPr/>
          <p:nvPr/>
        </p:nvSpPr>
        <p:spPr>
          <a:xfrm>
            <a:off x="3806169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51"/>
          <p:cNvSpPr/>
          <p:nvPr/>
        </p:nvSpPr>
        <p:spPr>
          <a:xfrm>
            <a:off x="4010183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51"/>
          <p:cNvSpPr/>
          <p:nvPr/>
        </p:nvSpPr>
        <p:spPr>
          <a:xfrm>
            <a:off x="4214197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51"/>
          <p:cNvSpPr/>
          <p:nvPr/>
        </p:nvSpPr>
        <p:spPr>
          <a:xfrm>
            <a:off x="4418211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51"/>
          <p:cNvSpPr/>
          <p:nvPr/>
        </p:nvSpPr>
        <p:spPr>
          <a:xfrm>
            <a:off x="4622225" y="3778925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51"/>
          <p:cNvSpPr/>
          <p:nvPr/>
        </p:nvSpPr>
        <p:spPr>
          <a:xfrm>
            <a:off x="504100" y="4497650"/>
            <a:ext cx="172200" cy="1722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51"/>
          <p:cNvSpPr/>
          <p:nvPr/>
        </p:nvSpPr>
        <p:spPr>
          <a:xfrm>
            <a:off x="708114" y="4497650"/>
            <a:ext cx="172200" cy="1722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51"/>
          <p:cNvSpPr/>
          <p:nvPr/>
        </p:nvSpPr>
        <p:spPr>
          <a:xfrm>
            <a:off x="912128" y="4497650"/>
            <a:ext cx="172200" cy="1722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51"/>
          <p:cNvSpPr/>
          <p:nvPr/>
        </p:nvSpPr>
        <p:spPr>
          <a:xfrm>
            <a:off x="1116142" y="4497650"/>
            <a:ext cx="172200" cy="1722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51"/>
          <p:cNvSpPr/>
          <p:nvPr/>
        </p:nvSpPr>
        <p:spPr>
          <a:xfrm>
            <a:off x="1320156" y="4497650"/>
            <a:ext cx="172200" cy="1722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51"/>
          <p:cNvSpPr/>
          <p:nvPr/>
        </p:nvSpPr>
        <p:spPr>
          <a:xfrm>
            <a:off x="1524169" y="4497650"/>
            <a:ext cx="172200" cy="1722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51"/>
          <p:cNvSpPr/>
          <p:nvPr/>
        </p:nvSpPr>
        <p:spPr>
          <a:xfrm>
            <a:off x="1728183" y="4497650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51"/>
          <p:cNvSpPr/>
          <p:nvPr/>
        </p:nvSpPr>
        <p:spPr>
          <a:xfrm>
            <a:off x="1932197" y="4497650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51"/>
          <p:cNvSpPr/>
          <p:nvPr/>
        </p:nvSpPr>
        <p:spPr>
          <a:xfrm>
            <a:off x="2136211" y="4497650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51"/>
          <p:cNvSpPr/>
          <p:nvPr/>
        </p:nvSpPr>
        <p:spPr>
          <a:xfrm>
            <a:off x="2340225" y="4497650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51"/>
          <p:cNvSpPr/>
          <p:nvPr/>
        </p:nvSpPr>
        <p:spPr>
          <a:xfrm>
            <a:off x="2786100" y="4497650"/>
            <a:ext cx="172200" cy="1722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51"/>
          <p:cNvSpPr/>
          <p:nvPr/>
        </p:nvSpPr>
        <p:spPr>
          <a:xfrm>
            <a:off x="2990114" y="4497650"/>
            <a:ext cx="172200" cy="1722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51"/>
          <p:cNvSpPr/>
          <p:nvPr/>
        </p:nvSpPr>
        <p:spPr>
          <a:xfrm>
            <a:off x="3194128" y="4497650"/>
            <a:ext cx="172200" cy="1722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51"/>
          <p:cNvSpPr/>
          <p:nvPr/>
        </p:nvSpPr>
        <p:spPr>
          <a:xfrm>
            <a:off x="3398142" y="4497650"/>
            <a:ext cx="172200" cy="1722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51"/>
          <p:cNvSpPr/>
          <p:nvPr/>
        </p:nvSpPr>
        <p:spPr>
          <a:xfrm>
            <a:off x="3602156" y="4497650"/>
            <a:ext cx="172200" cy="1722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51"/>
          <p:cNvSpPr/>
          <p:nvPr/>
        </p:nvSpPr>
        <p:spPr>
          <a:xfrm>
            <a:off x="3806169" y="4497650"/>
            <a:ext cx="172200" cy="1722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51"/>
          <p:cNvSpPr/>
          <p:nvPr/>
        </p:nvSpPr>
        <p:spPr>
          <a:xfrm>
            <a:off x="4010183" y="4497650"/>
            <a:ext cx="172200" cy="1722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51"/>
          <p:cNvSpPr/>
          <p:nvPr/>
        </p:nvSpPr>
        <p:spPr>
          <a:xfrm>
            <a:off x="4214197" y="4497650"/>
            <a:ext cx="172200" cy="1722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51"/>
          <p:cNvSpPr/>
          <p:nvPr/>
        </p:nvSpPr>
        <p:spPr>
          <a:xfrm>
            <a:off x="4418211" y="4497650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51"/>
          <p:cNvSpPr/>
          <p:nvPr/>
        </p:nvSpPr>
        <p:spPr>
          <a:xfrm>
            <a:off x="4622225" y="4497650"/>
            <a:ext cx="172200" cy="172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8" name="Google Shape;938;p51"/>
          <p:cNvGrpSpPr/>
          <p:nvPr/>
        </p:nvGrpSpPr>
        <p:grpSpPr>
          <a:xfrm>
            <a:off x="5597530" y="2263781"/>
            <a:ext cx="275057" cy="339271"/>
            <a:chOff x="3330525" y="4399275"/>
            <a:chExt cx="390650" cy="481850"/>
          </a:xfrm>
        </p:grpSpPr>
        <p:sp>
          <p:nvSpPr>
            <p:cNvPr id="939" name="Google Shape;939;p51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40" name="Google Shape;940;p51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41" name="Google Shape;941;p51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42" name="Google Shape;942;p51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43" name="Google Shape;943;p51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44" name="Google Shape;944;p51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45" name="Google Shape;945;p51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46" name="Google Shape;946;p51"/>
          <p:cNvGrpSpPr/>
          <p:nvPr/>
        </p:nvGrpSpPr>
        <p:grpSpPr>
          <a:xfrm>
            <a:off x="5608421" y="1322240"/>
            <a:ext cx="253265" cy="339253"/>
            <a:chOff x="3938800" y="4399275"/>
            <a:chExt cx="359700" cy="481825"/>
          </a:xfrm>
        </p:grpSpPr>
        <p:sp>
          <p:nvSpPr>
            <p:cNvPr id="947" name="Google Shape;947;p51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48" name="Google Shape;948;p51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49" name="Google Shape;949;p51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50" name="Google Shape;950;p51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51" name="Google Shape;951;p51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52" name="Google Shape;952;p51"/>
          <p:cNvGrpSpPr/>
          <p:nvPr/>
        </p:nvGrpSpPr>
        <p:grpSpPr>
          <a:xfrm>
            <a:off x="5559540" y="3175609"/>
            <a:ext cx="350995" cy="349133"/>
            <a:chOff x="2404875" y="3955825"/>
            <a:chExt cx="296950" cy="295375"/>
          </a:xfrm>
        </p:grpSpPr>
        <p:sp>
          <p:nvSpPr>
            <p:cNvPr id="953" name="Google Shape;953;p51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51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51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51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" name="Google Shape;957;p51"/>
          <p:cNvGrpSpPr/>
          <p:nvPr/>
        </p:nvGrpSpPr>
        <p:grpSpPr>
          <a:xfrm>
            <a:off x="5559575" y="4157605"/>
            <a:ext cx="351024" cy="325464"/>
            <a:chOff x="6543825" y="3202075"/>
            <a:chExt cx="296975" cy="275350"/>
          </a:xfrm>
        </p:grpSpPr>
        <p:sp>
          <p:nvSpPr>
            <p:cNvPr id="958" name="Google Shape;958;p51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51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1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1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1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1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51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5" name="Google Shape;965;p51"/>
          <p:cNvSpPr/>
          <p:nvPr/>
        </p:nvSpPr>
        <p:spPr>
          <a:xfrm>
            <a:off x="474875" y="2301275"/>
            <a:ext cx="4375550" cy="585000"/>
          </a:xfrm>
          <a:custGeom>
            <a:rect b="b" l="l" r="r" t="t"/>
            <a:pathLst>
              <a:path extrusionOk="0" h="23400" w="175022">
                <a:moveTo>
                  <a:pt x="0" y="23400"/>
                </a:moveTo>
                <a:cubicBezTo>
                  <a:pt x="3626" y="21711"/>
                  <a:pt x="12819" y="13786"/>
                  <a:pt x="21757" y="13264"/>
                </a:cubicBezTo>
                <a:cubicBezTo>
                  <a:pt x="30695" y="12742"/>
                  <a:pt x="44655" y="20819"/>
                  <a:pt x="53630" y="20266"/>
                </a:cubicBezTo>
                <a:cubicBezTo>
                  <a:pt x="62606" y="19714"/>
                  <a:pt x="69346" y="10748"/>
                  <a:pt x="75610" y="9949"/>
                </a:cubicBezTo>
                <a:cubicBezTo>
                  <a:pt x="81875" y="9151"/>
                  <a:pt x="86125" y="17133"/>
                  <a:pt x="91217" y="15475"/>
                </a:cubicBezTo>
                <a:cubicBezTo>
                  <a:pt x="96309" y="13817"/>
                  <a:pt x="99753" y="0"/>
                  <a:pt x="106164" y="0"/>
                </a:cubicBezTo>
                <a:cubicBezTo>
                  <a:pt x="112575" y="0"/>
                  <a:pt x="123492" y="13694"/>
                  <a:pt x="129683" y="15475"/>
                </a:cubicBezTo>
                <a:cubicBezTo>
                  <a:pt x="135874" y="17256"/>
                  <a:pt x="135755" y="9429"/>
                  <a:pt x="143311" y="10686"/>
                </a:cubicBezTo>
                <a:cubicBezTo>
                  <a:pt x="150868" y="11943"/>
                  <a:pt x="169737" y="20962"/>
                  <a:pt x="175022" y="23017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52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971" name="Google Shape;971;p52"/>
          <p:cNvGrpSpPr/>
          <p:nvPr/>
        </p:nvGrpSpPr>
        <p:grpSpPr>
          <a:xfrm>
            <a:off x="2591275" y="2798764"/>
            <a:ext cx="4199587" cy="1935371"/>
            <a:chOff x="2591275" y="2760664"/>
            <a:chExt cx="4199587" cy="1935371"/>
          </a:xfrm>
        </p:grpSpPr>
        <p:sp>
          <p:nvSpPr>
            <p:cNvPr id="972" name="Google Shape;972;p52"/>
            <p:cNvSpPr/>
            <p:nvPr/>
          </p:nvSpPr>
          <p:spPr>
            <a:xfrm>
              <a:off x="5059672" y="3707112"/>
              <a:ext cx="870185" cy="168021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2"/>
            <p:cNvSpPr/>
            <p:nvPr/>
          </p:nvSpPr>
          <p:spPr>
            <a:xfrm>
              <a:off x="4165863" y="2825244"/>
              <a:ext cx="2423414" cy="1582596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2"/>
            <p:cNvSpPr/>
            <p:nvPr/>
          </p:nvSpPr>
          <p:spPr>
            <a:xfrm>
              <a:off x="5933652" y="4070729"/>
              <a:ext cx="652580" cy="414262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2"/>
            <p:cNvSpPr/>
            <p:nvPr/>
          </p:nvSpPr>
          <p:spPr>
            <a:xfrm>
              <a:off x="6244548" y="3925994"/>
              <a:ext cx="336344" cy="158706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2"/>
            <p:cNvSpPr/>
            <p:nvPr/>
          </p:nvSpPr>
          <p:spPr>
            <a:xfrm>
              <a:off x="5924753" y="3819372"/>
              <a:ext cx="166017" cy="162091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2"/>
            <p:cNvSpPr/>
            <p:nvPr/>
          </p:nvSpPr>
          <p:spPr>
            <a:xfrm>
              <a:off x="5716297" y="3837696"/>
              <a:ext cx="318795" cy="219226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2"/>
            <p:cNvSpPr/>
            <p:nvPr/>
          </p:nvSpPr>
          <p:spPr>
            <a:xfrm>
              <a:off x="5036283" y="4074572"/>
              <a:ext cx="133729" cy="201271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2"/>
            <p:cNvSpPr/>
            <p:nvPr/>
          </p:nvSpPr>
          <p:spPr>
            <a:xfrm>
              <a:off x="6242268" y="3241466"/>
              <a:ext cx="157368" cy="212902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2"/>
            <p:cNvSpPr/>
            <p:nvPr/>
          </p:nvSpPr>
          <p:spPr>
            <a:xfrm>
              <a:off x="6515035" y="4425845"/>
              <a:ext cx="275827" cy="180466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2"/>
            <p:cNvSpPr/>
            <p:nvPr/>
          </p:nvSpPr>
          <p:spPr>
            <a:xfrm>
              <a:off x="6164481" y="3628802"/>
              <a:ext cx="137024" cy="196181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2"/>
            <p:cNvSpPr/>
            <p:nvPr/>
          </p:nvSpPr>
          <p:spPr>
            <a:xfrm>
              <a:off x="6066601" y="3895378"/>
              <a:ext cx="109075" cy="115759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2"/>
            <p:cNvSpPr/>
            <p:nvPr/>
          </p:nvSpPr>
          <p:spPr>
            <a:xfrm>
              <a:off x="4995860" y="2826822"/>
              <a:ext cx="153058" cy="82967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2"/>
            <p:cNvSpPr/>
            <p:nvPr/>
          </p:nvSpPr>
          <p:spPr>
            <a:xfrm>
              <a:off x="4314066" y="3098399"/>
              <a:ext cx="68151" cy="5895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2"/>
            <p:cNvSpPr/>
            <p:nvPr/>
          </p:nvSpPr>
          <p:spPr>
            <a:xfrm>
              <a:off x="6033121" y="4037796"/>
              <a:ext cx="126712" cy="41929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2"/>
            <p:cNvSpPr/>
            <p:nvPr/>
          </p:nvSpPr>
          <p:spPr>
            <a:xfrm>
              <a:off x="6277351" y="4512782"/>
              <a:ext cx="73977" cy="49564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2"/>
            <p:cNvSpPr/>
            <p:nvPr/>
          </p:nvSpPr>
          <p:spPr>
            <a:xfrm>
              <a:off x="5593013" y="3756803"/>
              <a:ext cx="48308" cy="65177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2"/>
            <p:cNvSpPr/>
            <p:nvPr/>
          </p:nvSpPr>
          <p:spPr>
            <a:xfrm>
              <a:off x="6128383" y="4040252"/>
              <a:ext cx="75256" cy="39015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2"/>
            <p:cNvSpPr/>
            <p:nvPr/>
          </p:nvSpPr>
          <p:spPr>
            <a:xfrm>
              <a:off x="6153081" y="3531838"/>
              <a:ext cx="39879" cy="4777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2"/>
            <p:cNvSpPr/>
            <p:nvPr/>
          </p:nvSpPr>
          <p:spPr>
            <a:xfrm>
              <a:off x="6148712" y="3733936"/>
              <a:ext cx="44498" cy="49513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2"/>
            <p:cNvSpPr/>
            <p:nvPr/>
          </p:nvSpPr>
          <p:spPr>
            <a:xfrm>
              <a:off x="6698469" y="4213401"/>
              <a:ext cx="43586" cy="40745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2"/>
            <p:cNvSpPr/>
            <p:nvPr/>
          </p:nvSpPr>
          <p:spPr>
            <a:xfrm>
              <a:off x="6303300" y="3864736"/>
              <a:ext cx="38879" cy="40618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2"/>
            <p:cNvSpPr/>
            <p:nvPr/>
          </p:nvSpPr>
          <p:spPr>
            <a:xfrm>
              <a:off x="6334853" y="2890383"/>
              <a:ext cx="47705" cy="21276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2"/>
            <p:cNvSpPr/>
            <p:nvPr/>
          </p:nvSpPr>
          <p:spPr>
            <a:xfrm>
              <a:off x="6208523" y="3958456"/>
              <a:ext cx="45778" cy="2047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2"/>
            <p:cNvSpPr/>
            <p:nvPr/>
          </p:nvSpPr>
          <p:spPr>
            <a:xfrm>
              <a:off x="2591275" y="2760664"/>
              <a:ext cx="1902032" cy="1935371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2"/>
            <p:cNvSpPr/>
            <p:nvPr/>
          </p:nvSpPr>
          <p:spPr>
            <a:xfrm>
              <a:off x="4304152" y="2949058"/>
              <a:ext cx="125594" cy="48648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2"/>
            <p:cNvSpPr/>
            <p:nvPr/>
          </p:nvSpPr>
          <p:spPr>
            <a:xfrm>
              <a:off x="3308917" y="3554577"/>
              <a:ext cx="155088" cy="57568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2"/>
            <p:cNvSpPr/>
            <p:nvPr/>
          </p:nvSpPr>
          <p:spPr>
            <a:xfrm>
              <a:off x="3447721" y="3602652"/>
              <a:ext cx="97115" cy="37641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2"/>
            <p:cNvSpPr/>
            <p:nvPr/>
          </p:nvSpPr>
          <p:spPr>
            <a:xfrm>
              <a:off x="3584995" y="2962063"/>
              <a:ext cx="76271" cy="32843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2"/>
            <p:cNvSpPr/>
            <p:nvPr/>
          </p:nvSpPr>
          <p:spPr>
            <a:xfrm>
              <a:off x="3554486" y="3620887"/>
              <a:ext cx="34848" cy="22561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2"/>
            <p:cNvSpPr/>
            <p:nvPr/>
          </p:nvSpPr>
          <p:spPr>
            <a:xfrm>
              <a:off x="3672268" y="4634230"/>
              <a:ext cx="36878" cy="19966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2"/>
            <p:cNvSpPr/>
            <p:nvPr/>
          </p:nvSpPr>
          <p:spPr>
            <a:xfrm>
              <a:off x="3397898" y="3623979"/>
              <a:ext cx="33053" cy="19482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2"/>
            <p:cNvSpPr/>
            <p:nvPr/>
          </p:nvSpPr>
          <p:spPr>
            <a:xfrm>
              <a:off x="6599530" y="4000079"/>
              <a:ext cx="27875" cy="27257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2"/>
            <p:cNvSpPr/>
            <p:nvPr/>
          </p:nvSpPr>
          <p:spPr>
            <a:xfrm>
              <a:off x="4979091" y="2913950"/>
              <a:ext cx="32303" cy="19291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2"/>
            <p:cNvSpPr/>
            <p:nvPr/>
          </p:nvSpPr>
          <p:spPr>
            <a:xfrm>
              <a:off x="6174646" y="3964768"/>
              <a:ext cx="29494" cy="18998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2"/>
            <p:cNvSpPr/>
            <p:nvPr/>
          </p:nvSpPr>
          <p:spPr>
            <a:xfrm>
              <a:off x="6384617" y="3239888"/>
              <a:ext cx="27111" cy="2148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2"/>
            <p:cNvSpPr/>
            <p:nvPr/>
          </p:nvSpPr>
          <p:spPr>
            <a:xfrm>
              <a:off x="4543366" y="3272795"/>
              <a:ext cx="31538" cy="64223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2"/>
            <p:cNvSpPr/>
            <p:nvPr/>
          </p:nvSpPr>
          <p:spPr>
            <a:xfrm>
              <a:off x="4754616" y="3377687"/>
              <a:ext cx="55177" cy="23109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2"/>
            <p:cNvSpPr/>
            <p:nvPr/>
          </p:nvSpPr>
          <p:spPr>
            <a:xfrm>
              <a:off x="4881475" y="3383999"/>
              <a:ext cx="29758" cy="19138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2"/>
            <p:cNvSpPr/>
            <p:nvPr/>
          </p:nvSpPr>
          <p:spPr>
            <a:xfrm>
              <a:off x="4463814" y="3315004"/>
              <a:ext cx="26434" cy="19431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1" name="Google Shape;1011;p52"/>
          <p:cNvSpPr txBox="1"/>
          <p:nvPr/>
        </p:nvSpPr>
        <p:spPr>
          <a:xfrm>
            <a:off x="7492527" y="841822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</a:t>
            </a: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aturn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2" name="Google Shape;1012;p52"/>
          <p:cNvSpPr txBox="1"/>
          <p:nvPr/>
        </p:nvSpPr>
        <p:spPr>
          <a:xfrm>
            <a:off x="6902115" y="1310035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3" name="Google Shape;1013;p52"/>
          <p:cNvSpPr txBox="1"/>
          <p:nvPr/>
        </p:nvSpPr>
        <p:spPr>
          <a:xfrm>
            <a:off x="464073" y="893347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4" name="Google Shape;1014;p52"/>
          <p:cNvSpPr txBox="1"/>
          <p:nvPr/>
        </p:nvSpPr>
        <p:spPr>
          <a:xfrm>
            <a:off x="464078" y="1350560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5" name="Google Shape;1015;p52"/>
          <p:cNvSpPr txBox="1"/>
          <p:nvPr/>
        </p:nvSpPr>
        <p:spPr>
          <a:xfrm>
            <a:off x="7492527" y="1738272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</a:t>
            </a: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eptune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6" name="Google Shape;1016;p52"/>
          <p:cNvSpPr txBox="1"/>
          <p:nvPr/>
        </p:nvSpPr>
        <p:spPr>
          <a:xfrm>
            <a:off x="6902127" y="2188122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7" name="Google Shape;1017;p52"/>
          <p:cNvSpPr txBox="1"/>
          <p:nvPr/>
        </p:nvSpPr>
        <p:spPr>
          <a:xfrm>
            <a:off x="464073" y="1784285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8" name="Google Shape;1018;p52"/>
          <p:cNvSpPr txBox="1"/>
          <p:nvPr/>
        </p:nvSpPr>
        <p:spPr>
          <a:xfrm>
            <a:off x="477860" y="2234147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19" name="Google Shape;1019;p52"/>
          <p:cNvGrpSpPr/>
          <p:nvPr/>
        </p:nvGrpSpPr>
        <p:grpSpPr>
          <a:xfrm>
            <a:off x="959963" y="2952548"/>
            <a:ext cx="2247088" cy="492627"/>
            <a:chOff x="1188563" y="2914448"/>
            <a:chExt cx="2247088" cy="492627"/>
          </a:xfrm>
        </p:grpSpPr>
        <p:sp>
          <p:nvSpPr>
            <p:cNvPr id="1020" name="Google Shape;1020;p52"/>
            <p:cNvSpPr/>
            <p:nvPr/>
          </p:nvSpPr>
          <p:spPr>
            <a:xfrm>
              <a:off x="1188563" y="2914448"/>
              <a:ext cx="1394400" cy="2811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20%</a:t>
              </a:r>
              <a:endParaRPr sz="2000">
                <a:solidFill>
                  <a:srgbClr val="FFFFFF"/>
                </a:solidFill>
              </a:endParaRPr>
            </a:p>
          </p:txBody>
        </p:sp>
        <p:cxnSp>
          <p:nvCxnSpPr>
            <p:cNvPr id="1021" name="Google Shape;1021;p52"/>
            <p:cNvCxnSpPr>
              <a:endCxn id="1020" idx="3"/>
            </p:cNvCxnSpPr>
            <p:nvPr/>
          </p:nvCxnSpPr>
          <p:spPr>
            <a:xfrm rot="10800000">
              <a:off x="2582963" y="3054998"/>
              <a:ext cx="725100" cy="27390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22" name="Google Shape;1022;p52"/>
            <p:cNvSpPr/>
            <p:nvPr/>
          </p:nvSpPr>
          <p:spPr>
            <a:xfrm>
              <a:off x="3309950" y="3281375"/>
              <a:ext cx="125700" cy="12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" name="Google Shape;1023;p52"/>
          <p:cNvGrpSpPr/>
          <p:nvPr/>
        </p:nvGrpSpPr>
        <p:grpSpPr>
          <a:xfrm>
            <a:off x="959963" y="4016450"/>
            <a:ext cx="2663838" cy="401500"/>
            <a:chOff x="1188563" y="3978350"/>
            <a:chExt cx="2663838" cy="401500"/>
          </a:xfrm>
        </p:grpSpPr>
        <p:sp>
          <p:nvSpPr>
            <p:cNvPr id="1024" name="Google Shape;1024;p52"/>
            <p:cNvSpPr/>
            <p:nvPr/>
          </p:nvSpPr>
          <p:spPr>
            <a:xfrm>
              <a:off x="1188563" y="3978350"/>
              <a:ext cx="1394400" cy="28110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40%</a:t>
              </a:r>
              <a:endParaRPr sz="2000">
                <a:solidFill>
                  <a:srgbClr val="FFFFFF"/>
                </a:solidFill>
              </a:endParaRPr>
            </a:p>
          </p:txBody>
        </p:sp>
        <p:cxnSp>
          <p:nvCxnSpPr>
            <p:cNvPr id="1025" name="Google Shape;1025;p52"/>
            <p:cNvCxnSpPr>
              <a:endCxn id="1024" idx="3"/>
            </p:cNvCxnSpPr>
            <p:nvPr/>
          </p:nvCxnSpPr>
          <p:spPr>
            <a:xfrm rot="10800000">
              <a:off x="2582963" y="4118900"/>
              <a:ext cx="1143600" cy="1908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26" name="Google Shape;1026;p52"/>
            <p:cNvSpPr/>
            <p:nvPr/>
          </p:nvSpPr>
          <p:spPr>
            <a:xfrm>
              <a:off x="3726700" y="4254150"/>
              <a:ext cx="125700" cy="125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" name="Google Shape;1027;p52"/>
          <p:cNvGrpSpPr/>
          <p:nvPr/>
        </p:nvGrpSpPr>
        <p:grpSpPr>
          <a:xfrm>
            <a:off x="5038400" y="3857475"/>
            <a:ext cx="3145638" cy="440075"/>
            <a:chOff x="4809800" y="3819375"/>
            <a:chExt cx="3145638" cy="440075"/>
          </a:xfrm>
        </p:grpSpPr>
        <p:sp>
          <p:nvSpPr>
            <p:cNvPr id="1028" name="Google Shape;1028;p52"/>
            <p:cNvSpPr/>
            <p:nvPr/>
          </p:nvSpPr>
          <p:spPr>
            <a:xfrm>
              <a:off x="6561038" y="3985550"/>
              <a:ext cx="1394400" cy="2739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80%</a:t>
              </a:r>
              <a:endParaRPr sz="2000">
                <a:solidFill>
                  <a:srgbClr val="FFFFFF"/>
                </a:solidFill>
              </a:endParaRPr>
            </a:p>
          </p:txBody>
        </p:sp>
        <p:cxnSp>
          <p:nvCxnSpPr>
            <p:cNvPr id="1029" name="Google Shape;1029;p52"/>
            <p:cNvCxnSpPr>
              <a:endCxn id="1028" idx="1"/>
            </p:cNvCxnSpPr>
            <p:nvPr/>
          </p:nvCxnSpPr>
          <p:spPr>
            <a:xfrm>
              <a:off x="4929638" y="3874400"/>
              <a:ext cx="1631400" cy="24810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30" name="Google Shape;1030;p52"/>
            <p:cNvSpPr/>
            <p:nvPr/>
          </p:nvSpPr>
          <p:spPr>
            <a:xfrm>
              <a:off x="4809800" y="3819375"/>
              <a:ext cx="125700" cy="125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" name="Google Shape;1031;p52"/>
          <p:cNvGrpSpPr/>
          <p:nvPr/>
        </p:nvGrpSpPr>
        <p:grpSpPr>
          <a:xfrm>
            <a:off x="5588525" y="2959747"/>
            <a:ext cx="2595513" cy="273900"/>
            <a:chOff x="5359925" y="2921647"/>
            <a:chExt cx="2595513" cy="273900"/>
          </a:xfrm>
        </p:grpSpPr>
        <p:sp>
          <p:nvSpPr>
            <p:cNvPr id="1032" name="Google Shape;1032;p52"/>
            <p:cNvSpPr/>
            <p:nvPr/>
          </p:nvSpPr>
          <p:spPr>
            <a:xfrm>
              <a:off x="6561038" y="2921647"/>
              <a:ext cx="1394400" cy="2739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60%</a:t>
              </a:r>
              <a:endParaRPr sz="2000">
                <a:solidFill>
                  <a:srgbClr val="FFFFFF"/>
                </a:solidFill>
              </a:endParaRPr>
            </a:p>
          </p:txBody>
        </p:sp>
        <p:cxnSp>
          <p:nvCxnSpPr>
            <p:cNvPr id="1033" name="Google Shape;1033;p52"/>
            <p:cNvCxnSpPr>
              <a:endCxn id="1032" idx="1"/>
            </p:cNvCxnSpPr>
            <p:nvPr/>
          </p:nvCxnSpPr>
          <p:spPr>
            <a:xfrm flipH="1" rot="10800000">
              <a:off x="5485538" y="3058597"/>
              <a:ext cx="1075500" cy="16200"/>
            </a:xfrm>
            <a:prstGeom prst="straightConnector1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34" name="Google Shape;1034;p52"/>
            <p:cNvSpPr/>
            <p:nvPr/>
          </p:nvSpPr>
          <p:spPr>
            <a:xfrm>
              <a:off x="5359925" y="3003700"/>
              <a:ext cx="125700" cy="125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" name="Google Shape;1035;p52"/>
          <p:cNvGrpSpPr/>
          <p:nvPr/>
        </p:nvGrpSpPr>
        <p:grpSpPr>
          <a:xfrm>
            <a:off x="2591340" y="2217896"/>
            <a:ext cx="881709" cy="225207"/>
            <a:chOff x="2299508" y="1876230"/>
            <a:chExt cx="1107118" cy="282817"/>
          </a:xfrm>
        </p:grpSpPr>
        <p:sp>
          <p:nvSpPr>
            <p:cNvPr id="1036" name="Google Shape;1036;p52"/>
            <p:cNvSpPr/>
            <p:nvPr/>
          </p:nvSpPr>
          <p:spPr>
            <a:xfrm>
              <a:off x="2299508" y="1938426"/>
              <a:ext cx="1107118" cy="220620"/>
            </a:xfrm>
            <a:custGeom>
              <a:rect b="b" l="l" r="r" t="t"/>
              <a:pathLst>
                <a:path extrusionOk="0" h="7573" w="24351">
                  <a:moveTo>
                    <a:pt x="0" y="1"/>
                  </a:moveTo>
                  <a:lnTo>
                    <a:pt x="0" y="5471"/>
                  </a:lnTo>
                  <a:cubicBezTo>
                    <a:pt x="0" y="6639"/>
                    <a:pt x="5471" y="7573"/>
                    <a:pt x="12175" y="7573"/>
                  </a:cubicBezTo>
                  <a:cubicBezTo>
                    <a:pt x="18914" y="7573"/>
                    <a:pt x="24351" y="6639"/>
                    <a:pt x="24351" y="5471"/>
                  </a:cubicBezTo>
                  <a:lnTo>
                    <a:pt x="243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2"/>
            <p:cNvSpPr/>
            <p:nvPr/>
          </p:nvSpPr>
          <p:spPr>
            <a:xfrm>
              <a:off x="2299508" y="1876230"/>
              <a:ext cx="1107118" cy="123464"/>
            </a:xfrm>
            <a:custGeom>
              <a:rect b="b" l="l" r="r" t="t"/>
              <a:pathLst>
                <a:path extrusionOk="0" h="4238" w="24351">
                  <a:moveTo>
                    <a:pt x="12175" y="1"/>
                  </a:moveTo>
                  <a:cubicBezTo>
                    <a:pt x="5471" y="1"/>
                    <a:pt x="0" y="968"/>
                    <a:pt x="0" y="2136"/>
                  </a:cubicBezTo>
                  <a:cubicBezTo>
                    <a:pt x="0" y="3303"/>
                    <a:pt x="5471" y="4237"/>
                    <a:pt x="12175" y="4237"/>
                  </a:cubicBezTo>
                  <a:cubicBezTo>
                    <a:pt x="18914" y="4237"/>
                    <a:pt x="24351" y="3303"/>
                    <a:pt x="24351" y="2136"/>
                  </a:cubicBezTo>
                  <a:cubicBezTo>
                    <a:pt x="24351" y="968"/>
                    <a:pt x="18914" y="1"/>
                    <a:pt x="12175" y="1"/>
                  </a:cubicBezTo>
                  <a:close/>
                </a:path>
              </a:pathLst>
            </a:custGeom>
            <a:solidFill>
              <a:srgbClr val="FCB0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" name="Google Shape;1038;p52"/>
          <p:cNvGrpSpPr/>
          <p:nvPr/>
        </p:nvGrpSpPr>
        <p:grpSpPr>
          <a:xfrm>
            <a:off x="3697458" y="2091647"/>
            <a:ext cx="881709" cy="351467"/>
            <a:chOff x="3662983" y="1717659"/>
            <a:chExt cx="1107118" cy="441376"/>
          </a:xfrm>
        </p:grpSpPr>
        <p:sp>
          <p:nvSpPr>
            <p:cNvPr id="1039" name="Google Shape;1039;p52"/>
            <p:cNvSpPr/>
            <p:nvPr/>
          </p:nvSpPr>
          <p:spPr>
            <a:xfrm>
              <a:off x="3662983" y="1814729"/>
              <a:ext cx="1107118" cy="344306"/>
            </a:xfrm>
            <a:custGeom>
              <a:rect b="b" l="l" r="r" t="t"/>
              <a:pathLst>
                <a:path extrusionOk="0" h="7573" w="24351">
                  <a:moveTo>
                    <a:pt x="0" y="1"/>
                  </a:moveTo>
                  <a:lnTo>
                    <a:pt x="0" y="5471"/>
                  </a:lnTo>
                  <a:cubicBezTo>
                    <a:pt x="0" y="6639"/>
                    <a:pt x="5471" y="7573"/>
                    <a:pt x="12175" y="7573"/>
                  </a:cubicBezTo>
                  <a:cubicBezTo>
                    <a:pt x="18914" y="7573"/>
                    <a:pt x="24351" y="6639"/>
                    <a:pt x="24351" y="5471"/>
                  </a:cubicBezTo>
                  <a:lnTo>
                    <a:pt x="243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2"/>
            <p:cNvSpPr/>
            <p:nvPr/>
          </p:nvSpPr>
          <p:spPr>
            <a:xfrm>
              <a:off x="3662983" y="1717659"/>
              <a:ext cx="1107118" cy="192681"/>
            </a:xfrm>
            <a:custGeom>
              <a:rect b="b" l="l" r="r" t="t"/>
              <a:pathLst>
                <a:path extrusionOk="0" h="4238" w="24351">
                  <a:moveTo>
                    <a:pt x="12175" y="1"/>
                  </a:moveTo>
                  <a:cubicBezTo>
                    <a:pt x="5471" y="1"/>
                    <a:pt x="0" y="968"/>
                    <a:pt x="0" y="2136"/>
                  </a:cubicBezTo>
                  <a:cubicBezTo>
                    <a:pt x="0" y="3303"/>
                    <a:pt x="5471" y="4237"/>
                    <a:pt x="12175" y="4237"/>
                  </a:cubicBezTo>
                  <a:cubicBezTo>
                    <a:pt x="18914" y="4237"/>
                    <a:pt x="24351" y="3303"/>
                    <a:pt x="24351" y="2136"/>
                  </a:cubicBezTo>
                  <a:cubicBezTo>
                    <a:pt x="24351" y="968"/>
                    <a:pt x="18914" y="1"/>
                    <a:pt x="12175" y="1"/>
                  </a:cubicBezTo>
                  <a:close/>
                </a:path>
              </a:pathLst>
            </a:custGeom>
            <a:solidFill>
              <a:srgbClr val="BF60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" name="Google Shape;1041;p52"/>
          <p:cNvGrpSpPr/>
          <p:nvPr/>
        </p:nvGrpSpPr>
        <p:grpSpPr>
          <a:xfrm>
            <a:off x="4803419" y="1972100"/>
            <a:ext cx="881745" cy="471012"/>
            <a:chOff x="5200766" y="1567531"/>
            <a:chExt cx="1107164" cy="591501"/>
          </a:xfrm>
        </p:grpSpPr>
        <p:sp>
          <p:nvSpPr>
            <p:cNvPr id="1042" name="Google Shape;1042;p52"/>
            <p:cNvSpPr/>
            <p:nvPr/>
          </p:nvSpPr>
          <p:spPr>
            <a:xfrm>
              <a:off x="5202312" y="1663100"/>
              <a:ext cx="1105618" cy="495932"/>
            </a:xfrm>
            <a:custGeom>
              <a:rect b="b" l="l" r="r" t="t"/>
              <a:pathLst>
                <a:path extrusionOk="0" h="10908" w="24318">
                  <a:moveTo>
                    <a:pt x="0" y="0"/>
                  </a:moveTo>
                  <a:lnTo>
                    <a:pt x="0" y="8806"/>
                  </a:lnTo>
                  <a:cubicBezTo>
                    <a:pt x="0" y="9974"/>
                    <a:pt x="5437" y="10908"/>
                    <a:pt x="12142" y="10908"/>
                  </a:cubicBezTo>
                  <a:cubicBezTo>
                    <a:pt x="18880" y="10908"/>
                    <a:pt x="24317" y="9974"/>
                    <a:pt x="24317" y="8806"/>
                  </a:cubicBezTo>
                  <a:lnTo>
                    <a:pt x="243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2"/>
            <p:cNvSpPr/>
            <p:nvPr/>
          </p:nvSpPr>
          <p:spPr>
            <a:xfrm>
              <a:off x="5200766" y="1567531"/>
              <a:ext cx="1107164" cy="191135"/>
            </a:xfrm>
            <a:custGeom>
              <a:rect b="b" l="l" r="r" t="t"/>
              <a:pathLst>
                <a:path extrusionOk="0" h="4204" w="24352">
                  <a:moveTo>
                    <a:pt x="12176" y="1"/>
                  </a:moveTo>
                  <a:cubicBezTo>
                    <a:pt x="5471" y="1"/>
                    <a:pt x="1" y="935"/>
                    <a:pt x="1" y="2102"/>
                  </a:cubicBezTo>
                  <a:cubicBezTo>
                    <a:pt x="1" y="3270"/>
                    <a:pt x="5471" y="4204"/>
                    <a:pt x="12176" y="4204"/>
                  </a:cubicBezTo>
                  <a:cubicBezTo>
                    <a:pt x="18914" y="4204"/>
                    <a:pt x="24351" y="3270"/>
                    <a:pt x="24351" y="2102"/>
                  </a:cubicBezTo>
                  <a:cubicBezTo>
                    <a:pt x="24351" y="935"/>
                    <a:pt x="18914" y="1"/>
                    <a:pt x="12176" y="1"/>
                  </a:cubicBezTo>
                  <a:close/>
                </a:path>
              </a:pathLst>
            </a:custGeom>
            <a:solidFill>
              <a:srgbClr val="29AA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" name="Google Shape;1044;p52"/>
          <p:cNvGrpSpPr/>
          <p:nvPr/>
        </p:nvGrpSpPr>
        <p:grpSpPr>
          <a:xfrm>
            <a:off x="5909415" y="1910480"/>
            <a:ext cx="881709" cy="532631"/>
            <a:chOff x="6673786" y="1490148"/>
            <a:chExt cx="1107118" cy="668883"/>
          </a:xfrm>
        </p:grpSpPr>
        <p:sp>
          <p:nvSpPr>
            <p:cNvPr id="1045" name="Google Shape;1045;p52"/>
            <p:cNvSpPr/>
            <p:nvPr/>
          </p:nvSpPr>
          <p:spPr>
            <a:xfrm>
              <a:off x="6675286" y="1587218"/>
              <a:ext cx="1105618" cy="571813"/>
            </a:xfrm>
            <a:custGeom>
              <a:rect b="b" l="l" r="r" t="t"/>
              <a:pathLst>
                <a:path extrusionOk="0" h="12577" w="24318">
                  <a:moveTo>
                    <a:pt x="1" y="0"/>
                  </a:moveTo>
                  <a:lnTo>
                    <a:pt x="1" y="10475"/>
                  </a:lnTo>
                  <a:cubicBezTo>
                    <a:pt x="1" y="11642"/>
                    <a:pt x="5438" y="12576"/>
                    <a:pt x="12143" y="12576"/>
                  </a:cubicBezTo>
                  <a:cubicBezTo>
                    <a:pt x="18881" y="12576"/>
                    <a:pt x="24318" y="11642"/>
                    <a:pt x="24318" y="10475"/>
                  </a:cubicBezTo>
                  <a:lnTo>
                    <a:pt x="243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2"/>
            <p:cNvSpPr/>
            <p:nvPr/>
          </p:nvSpPr>
          <p:spPr>
            <a:xfrm>
              <a:off x="6673786" y="1490148"/>
              <a:ext cx="1107118" cy="192635"/>
            </a:xfrm>
            <a:custGeom>
              <a:rect b="b" l="l" r="r" t="t"/>
              <a:pathLst>
                <a:path extrusionOk="0" h="4237" w="24351">
                  <a:moveTo>
                    <a:pt x="12176" y="1"/>
                  </a:moveTo>
                  <a:cubicBezTo>
                    <a:pt x="5471" y="1"/>
                    <a:pt x="0" y="968"/>
                    <a:pt x="0" y="2135"/>
                  </a:cubicBezTo>
                  <a:cubicBezTo>
                    <a:pt x="0" y="3303"/>
                    <a:pt x="5471" y="4237"/>
                    <a:pt x="12176" y="4237"/>
                  </a:cubicBezTo>
                  <a:cubicBezTo>
                    <a:pt x="18914" y="4237"/>
                    <a:pt x="24351" y="3303"/>
                    <a:pt x="24351" y="2135"/>
                  </a:cubicBezTo>
                  <a:cubicBezTo>
                    <a:pt x="24351" y="968"/>
                    <a:pt x="18914" y="1"/>
                    <a:pt x="12176" y="1"/>
                  </a:cubicBezTo>
                  <a:close/>
                </a:path>
              </a:pathLst>
            </a:custGeom>
            <a:solidFill>
              <a:srgbClr val="0687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" name="Google Shape;1047;p52"/>
          <p:cNvSpPr/>
          <p:nvPr/>
        </p:nvSpPr>
        <p:spPr>
          <a:xfrm rot="5400000">
            <a:off x="2550850" y="1396200"/>
            <a:ext cx="962700" cy="440700"/>
          </a:xfrm>
          <a:prstGeom prst="homePlat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52"/>
          <p:cNvSpPr/>
          <p:nvPr/>
        </p:nvSpPr>
        <p:spPr>
          <a:xfrm rot="5400000">
            <a:off x="3697463" y="1355700"/>
            <a:ext cx="881700" cy="440700"/>
          </a:xfrm>
          <a:prstGeom prst="homePlat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52"/>
          <p:cNvSpPr/>
          <p:nvPr/>
        </p:nvSpPr>
        <p:spPr>
          <a:xfrm rot="5400000">
            <a:off x="4888950" y="1270350"/>
            <a:ext cx="711000" cy="440700"/>
          </a:xfrm>
          <a:prstGeom prst="homePlat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52"/>
          <p:cNvSpPr/>
          <p:nvPr/>
        </p:nvSpPr>
        <p:spPr>
          <a:xfrm rot="5400000">
            <a:off x="5994775" y="1270350"/>
            <a:ext cx="711000" cy="440700"/>
          </a:xfrm>
          <a:prstGeom prst="homePlat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1" name="Google Shape;1051;p52"/>
          <p:cNvGrpSpPr/>
          <p:nvPr/>
        </p:nvGrpSpPr>
        <p:grpSpPr>
          <a:xfrm>
            <a:off x="5084440" y="1228677"/>
            <a:ext cx="320020" cy="320020"/>
            <a:chOff x="1379798" y="1723250"/>
            <a:chExt cx="397887" cy="397887"/>
          </a:xfrm>
        </p:grpSpPr>
        <p:sp>
          <p:nvSpPr>
            <p:cNvPr id="1052" name="Google Shape;1052;p52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2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2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2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" name="Google Shape;1056;p52"/>
          <p:cNvGrpSpPr/>
          <p:nvPr/>
        </p:nvGrpSpPr>
        <p:grpSpPr>
          <a:xfrm>
            <a:off x="2872182" y="1228750"/>
            <a:ext cx="320037" cy="320020"/>
            <a:chOff x="266768" y="1721375"/>
            <a:chExt cx="397907" cy="397887"/>
          </a:xfrm>
        </p:grpSpPr>
        <p:sp>
          <p:nvSpPr>
            <p:cNvPr id="1057" name="Google Shape;1057;p52"/>
            <p:cNvSpPr/>
            <p:nvPr/>
          </p:nvSpPr>
          <p:spPr>
            <a:xfrm>
              <a:off x="454843" y="1791037"/>
              <a:ext cx="136218" cy="328222"/>
            </a:xfrm>
            <a:custGeom>
              <a:rect b="b" l="l" r="r" t="t"/>
              <a:pathLst>
                <a:path extrusionOk="0"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2"/>
            <p:cNvSpPr/>
            <p:nvPr/>
          </p:nvSpPr>
          <p:spPr>
            <a:xfrm>
              <a:off x="266768" y="1721375"/>
              <a:ext cx="397907" cy="397887"/>
            </a:xfrm>
            <a:custGeom>
              <a:rect b="b" l="l" r="r" t="t"/>
              <a:pathLst>
                <a:path extrusionOk="0"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" name="Google Shape;1059;p52"/>
          <p:cNvGrpSpPr/>
          <p:nvPr/>
        </p:nvGrpSpPr>
        <p:grpSpPr>
          <a:xfrm>
            <a:off x="3978291" y="1228677"/>
            <a:ext cx="320043" cy="320020"/>
            <a:chOff x="864491" y="1723250"/>
            <a:chExt cx="397866" cy="397887"/>
          </a:xfrm>
        </p:grpSpPr>
        <p:sp>
          <p:nvSpPr>
            <p:cNvPr id="1060" name="Google Shape;1060;p52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2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2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3" name="Google Shape;1063;p52"/>
          <p:cNvSpPr/>
          <p:nvPr/>
        </p:nvSpPr>
        <p:spPr>
          <a:xfrm>
            <a:off x="6190248" y="1263990"/>
            <a:ext cx="320054" cy="266692"/>
          </a:xfrm>
          <a:custGeom>
            <a:rect b="b" l="l" r="r" t="t"/>
            <a:pathLst>
              <a:path extrusionOk="0" h="15596" w="19122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53"/>
          <p:cNvSpPr/>
          <p:nvPr/>
        </p:nvSpPr>
        <p:spPr>
          <a:xfrm>
            <a:off x="468000" y="1594163"/>
            <a:ext cx="1535100" cy="2835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53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70" name="Google Shape;1070;p53"/>
          <p:cNvSpPr/>
          <p:nvPr/>
        </p:nvSpPr>
        <p:spPr>
          <a:xfrm>
            <a:off x="7167797" y="3758000"/>
            <a:ext cx="1535100" cy="2835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53"/>
          <p:cNvSpPr txBox="1"/>
          <p:nvPr/>
        </p:nvSpPr>
        <p:spPr>
          <a:xfrm>
            <a:off x="7699499" y="3796692"/>
            <a:ext cx="979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Info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72" name="Google Shape;1072;p53"/>
          <p:cNvSpPr/>
          <p:nvPr/>
        </p:nvSpPr>
        <p:spPr>
          <a:xfrm>
            <a:off x="7167701" y="1597688"/>
            <a:ext cx="1535100" cy="2835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53"/>
          <p:cNvSpPr txBox="1"/>
          <p:nvPr/>
        </p:nvSpPr>
        <p:spPr>
          <a:xfrm>
            <a:off x="7699500" y="1636379"/>
            <a:ext cx="979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Decision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74" name="Google Shape;1074;p53"/>
          <p:cNvSpPr/>
          <p:nvPr/>
        </p:nvSpPr>
        <p:spPr>
          <a:xfrm>
            <a:off x="474800" y="3752750"/>
            <a:ext cx="1535100" cy="2835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53"/>
          <p:cNvSpPr txBox="1"/>
          <p:nvPr/>
        </p:nvSpPr>
        <p:spPr>
          <a:xfrm>
            <a:off x="514174" y="3791419"/>
            <a:ext cx="979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Insight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76" name="Google Shape;1076;p53"/>
          <p:cNvSpPr txBox="1"/>
          <p:nvPr/>
        </p:nvSpPr>
        <p:spPr>
          <a:xfrm>
            <a:off x="507452" y="1632844"/>
            <a:ext cx="979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77" name="Google Shape;1077;p53"/>
          <p:cNvGrpSpPr/>
          <p:nvPr/>
        </p:nvGrpSpPr>
        <p:grpSpPr>
          <a:xfrm>
            <a:off x="2239825" y="3144225"/>
            <a:ext cx="4664350" cy="1511050"/>
            <a:chOff x="2302475" y="3016750"/>
            <a:chExt cx="4664350" cy="1511050"/>
          </a:xfrm>
        </p:grpSpPr>
        <p:sp>
          <p:nvSpPr>
            <p:cNvPr id="1078" name="Google Shape;1078;p53"/>
            <p:cNvSpPr/>
            <p:nvPr/>
          </p:nvSpPr>
          <p:spPr>
            <a:xfrm>
              <a:off x="3306488" y="3025175"/>
              <a:ext cx="3660300" cy="239400"/>
            </a:xfrm>
            <a:prstGeom prst="roundRect">
              <a:avLst>
                <a:gd fmla="val 50000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3"/>
            <p:cNvSpPr/>
            <p:nvPr/>
          </p:nvSpPr>
          <p:spPr>
            <a:xfrm>
              <a:off x="3270527" y="3025175"/>
              <a:ext cx="935100" cy="2394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3"/>
            <p:cNvSpPr txBox="1"/>
            <p:nvPr/>
          </p:nvSpPr>
          <p:spPr>
            <a:xfrm>
              <a:off x="2302475" y="3016750"/>
              <a:ext cx="9270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b="1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1" name="Google Shape;1081;p53"/>
            <p:cNvSpPr txBox="1"/>
            <p:nvPr/>
          </p:nvSpPr>
          <p:spPr>
            <a:xfrm>
              <a:off x="3556581" y="3033546"/>
              <a:ext cx="9798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23</a:t>
              </a: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%</a:t>
              </a:r>
              <a:endParaRPr b="1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2" name="Google Shape;1082;p53"/>
            <p:cNvSpPr/>
            <p:nvPr/>
          </p:nvSpPr>
          <p:spPr>
            <a:xfrm>
              <a:off x="3306488" y="3446239"/>
              <a:ext cx="3660300" cy="239400"/>
            </a:xfrm>
            <a:prstGeom prst="roundRect">
              <a:avLst>
                <a:gd fmla="val 50000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3"/>
            <p:cNvSpPr/>
            <p:nvPr/>
          </p:nvSpPr>
          <p:spPr>
            <a:xfrm>
              <a:off x="3270546" y="3446250"/>
              <a:ext cx="2393400" cy="23940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3"/>
            <p:cNvSpPr txBox="1"/>
            <p:nvPr/>
          </p:nvSpPr>
          <p:spPr>
            <a:xfrm>
              <a:off x="2305597" y="3446244"/>
              <a:ext cx="9270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b="1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5" name="Google Shape;1085;p53"/>
            <p:cNvSpPr txBox="1"/>
            <p:nvPr/>
          </p:nvSpPr>
          <p:spPr>
            <a:xfrm>
              <a:off x="3556581" y="3463033"/>
              <a:ext cx="9798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60</a:t>
              </a: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%</a:t>
              </a:r>
              <a:endParaRPr b="1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6" name="Google Shape;1086;p53"/>
            <p:cNvSpPr/>
            <p:nvPr/>
          </p:nvSpPr>
          <p:spPr>
            <a:xfrm>
              <a:off x="3306488" y="3867303"/>
              <a:ext cx="3660300" cy="239400"/>
            </a:xfrm>
            <a:prstGeom prst="roundRect">
              <a:avLst>
                <a:gd fmla="val 50000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3"/>
            <p:cNvSpPr/>
            <p:nvPr/>
          </p:nvSpPr>
          <p:spPr>
            <a:xfrm>
              <a:off x="3270527" y="3867300"/>
              <a:ext cx="2923500" cy="2394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3"/>
            <p:cNvSpPr txBox="1"/>
            <p:nvPr/>
          </p:nvSpPr>
          <p:spPr>
            <a:xfrm>
              <a:off x="2305597" y="3867322"/>
              <a:ext cx="9270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b="1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9" name="Google Shape;1089;p53"/>
            <p:cNvSpPr txBox="1"/>
            <p:nvPr/>
          </p:nvSpPr>
          <p:spPr>
            <a:xfrm>
              <a:off x="3556581" y="3884121"/>
              <a:ext cx="9798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75</a:t>
              </a: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%</a:t>
              </a:r>
              <a:endParaRPr b="1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0" name="Google Shape;1090;p53"/>
            <p:cNvSpPr/>
            <p:nvPr/>
          </p:nvSpPr>
          <p:spPr>
            <a:xfrm>
              <a:off x="3306488" y="4288366"/>
              <a:ext cx="3660300" cy="239400"/>
            </a:xfrm>
            <a:prstGeom prst="roundRect">
              <a:avLst>
                <a:gd fmla="val 50000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3"/>
            <p:cNvSpPr/>
            <p:nvPr/>
          </p:nvSpPr>
          <p:spPr>
            <a:xfrm>
              <a:off x="3270525" y="4288375"/>
              <a:ext cx="3696300" cy="2394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3"/>
            <p:cNvSpPr txBox="1"/>
            <p:nvPr/>
          </p:nvSpPr>
          <p:spPr>
            <a:xfrm>
              <a:off x="2305597" y="4288400"/>
              <a:ext cx="9270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Saturn</a:t>
              </a:r>
              <a:endParaRPr b="1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3" name="Google Shape;1093;p53"/>
            <p:cNvSpPr txBox="1"/>
            <p:nvPr/>
          </p:nvSpPr>
          <p:spPr>
            <a:xfrm>
              <a:off x="3556581" y="4305171"/>
              <a:ext cx="9798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100</a:t>
              </a: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%</a:t>
              </a:r>
              <a:endParaRPr b="1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94" name="Google Shape;1094;p53"/>
          <p:cNvGrpSpPr/>
          <p:nvPr/>
        </p:nvGrpSpPr>
        <p:grpSpPr>
          <a:xfrm>
            <a:off x="2343283" y="1613888"/>
            <a:ext cx="4457433" cy="940800"/>
            <a:chOff x="2571883" y="1366213"/>
            <a:chExt cx="4457433" cy="940800"/>
          </a:xfrm>
        </p:grpSpPr>
        <p:sp>
          <p:nvSpPr>
            <p:cNvPr id="1095" name="Google Shape;1095;p53"/>
            <p:cNvSpPr/>
            <p:nvPr/>
          </p:nvSpPr>
          <p:spPr>
            <a:xfrm>
              <a:off x="2571883" y="1366213"/>
              <a:ext cx="935100" cy="940800"/>
            </a:xfrm>
            <a:prstGeom prst="blockArc">
              <a:avLst>
                <a:gd fmla="val 16091856" name="adj1"/>
                <a:gd fmla="val 21216322" name="adj2"/>
                <a:gd fmla="val 10128" name="adj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3"/>
            <p:cNvSpPr txBox="1"/>
            <p:nvPr/>
          </p:nvSpPr>
          <p:spPr>
            <a:xfrm>
              <a:off x="2574433" y="1699057"/>
              <a:ext cx="930000" cy="27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23%</a:t>
              </a:r>
              <a:endParaRPr b="1"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097" name="Google Shape;1097;p53"/>
            <p:cNvSpPr/>
            <p:nvPr/>
          </p:nvSpPr>
          <p:spPr>
            <a:xfrm>
              <a:off x="4864290" y="1366213"/>
              <a:ext cx="935100" cy="940800"/>
            </a:xfrm>
            <a:prstGeom prst="blockArc">
              <a:avLst>
                <a:gd fmla="val 16091856" name="adj1"/>
                <a:gd fmla="val 10732847" name="adj2"/>
                <a:gd fmla="val 9277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3"/>
            <p:cNvSpPr txBox="1"/>
            <p:nvPr/>
          </p:nvSpPr>
          <p:spPr>
            <a:xfrm>
              <a:off x="4886254" y="1699057"/>
              <a:ext cx="930000" cy="27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75%</a:t>
              </a:r>
              <a:endParaRPr b="1"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099" name="Google Shape;1099;p53"/>
            <p:cNvSpPr/>
            <p:nvPr/>
          </p:nvSpPr>
          <p:spPr>
            <a:xfrm>
              <a:off x="3650082" y="1366213"/>
              <a:ext cx="935100" cy="940800"/>
            </a:xfrm>
            <a:prstGeom prst="blockArc">
              <a:avLst>
                <a:gd fmla="val 16091856" name="adj1"/>
                <a:gd fmla="val 7198756" name="adj2"/>
                <a:gd fmla="val 9313" name="adj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3"/>
            <p:cNvSpPr txBox="1"/>
            <p:nvPr/>
          </p:nvSpPr>
          <p:spPr>
            <a:xfrm>
              <a:off x="3652639" y="1699057"/>
              <a:ext cx="930000" cy="27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6</a:t>
              </a:r>
              <a:r>
                <a:rPr b="1" lang="en" sz="18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0%</a:t>
              </a:r>
              <a:endParaRPr b="1"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01" name="Google Shape;1101;p53"/>
            <p:cNvSpPr txBox="1"/>
            <p:nvPr/>
          </p:nvSpPr>
          <p:spPr>
            <a:xfrm>
              <a:off x="6099317" y="1699057"/>
              <a:ext cx="930000" cy="27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100%</a:t>
              </a:r>
              <a:endParaRPr b="1"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02" name="Google Shape;1102;p53"/>
            <p:cNvSpPr/>
            <p:nvPr/>
          </p:nvSpPr>
          <p:spPr>
            <a:xfrm>
              <a:off x="6080081" y="1366213"/>
              <a:ext cx="930000" cy="940800"/>
            </a:xfrm>
            <a:prstGeom prst="donut">
              <a:avLst>
                <a:gd fmla="val 8617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3" name="Google Shape;1103;p53"/>
          <p:cNvSpPr txBox="1"/>
          <p:nvPr/>
        </p:nvSpPr>
        <p:spPr>
          <a:xfrm>
            <a:off x="457200" y="1870038"/>
            <a:ext cx="15351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4" name="Google Shape;1104;p53"/>
          <p:cNvSpPr txBox="1"/>
          <p:nvPr/>
        </p:nvSpPr>
        <p:spPr>
          <a:xfrm>
            <a:off x="7151700" y="1870038"/>
            <a:ext cx="15351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 full of iron oxide dust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and has a reddish cast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5" name="Google Shape;1105;p53"/>
          <p:cNvSpPr txBox="1"/>
          <p:nvPr/>
        </p:nvSpPr>
        <p:spPr>
          <a:xfrm>
            <a:off x="7151700" y="4027675"/>
            <a:ext cx="15351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6" name="Google Shape;1106;p53"/>
          <p:cNvSpPr txBox="1"/>
          <p:nvPr/>
        </p:nvSpPr>
        <p:spPr>
          <a:xfrm>
            <a:off x="457200" y="4027675"/>
            <a:ext cx="15351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2" name="Google Shape;162;p18"/>
          <p:cNvCxnSpPr/>
          <p:nvPr/>
        </p:nvCxnSpPr>
        <p:spPr>
          <a:xfrm rot="10800000">
            <a:off x="6164900" y="3382025"/>
            <a:ext cx="89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18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Libraries used</a:t>
            </a:r>
            <a:endParaRPr/>
          </a:p>
        </p:txBody>
      </p:sp>
      <p:grpSp>
        <p:nvGrpSpPr>
          <p:cNvPr id="164" name="Google Shape;164;p18"/>
          <p:cNvGrpSpPr/>
          <p:nvPr/>
        </p:nvGrpSpPr>
        <p:grpSpPr>
          <a:xfrm>
            <a:off x="597098" y="1340074"/>
            <a:ext cx="3230100" cy="3230100"/>
            <a:chOff x="597098" y="1340074"/>
            <a:chExt cx="3230100" cy="3230100"/>
          </a:xfrm>
        </p:grpSpPr>
        <p:sp>
          <p:nvSpPr>
            <p:cNvPr id="165" name="Google Shape;165;p18"/>
            <p:cNvSpPr/>
            <p:nvPr/>
          </p:nvSpPr>
          <p:spPr>
            <a:xfrm rot="-719683">
              <a:off x="867669" y="1611586"/>
              <a:ext cx="2687885" cy="2687885"/>
            </a:xfrm>
            <a:prstGeom prst="ellipse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597098" y="1340074"/>
              <a:ext cx="3230100" cy="3230100"/>
            </a:xfrm>
            <a:prstGeom prst="ellipse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1145264" y="1888212"/>
              <a:ext cx="2133900" cy="2133900"/>
            </a:xfrm>
            <a:prstGeom prst="ellipse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1427877" y="2170825"/>
              <a:ext cx="1568700" cy="1568700"/>
            </a:xfrm>
            <a:prstGeom prst="ellipse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69" name="Google Shape;169;p18"/>
          <p:cNvCxnSpPr>
            <a:stCxn id="170" idx="1"/>
          </p:cNvCxnSpPr>
          <p:nvPr/>
        </p:nvCxnSpPr>
        <p:spPr>
          <a:xfrm rot="10800000">
            <a:off x="2978150" y="4367376"/>
            <a:ext cx="1667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8"/>
          <p:cNvCxnSpPr/>
          <p:nvPr/>
        </p:nvCxnSpPr>
        <p:spPr>
          <a:xfrm rot="10800000">
            <a:off x="2914250" y="1509400"/>
            <a:ext cx="17310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18"/>
          <p:cNvCxnSpPr/>
          <p:nvPr/>
        </p:nvCxnSpPr>
        <p:spPr>
          <a:xfrm rot="10800000">
            <a:off x="3752150" y="2478800"/>
            <a:ext cx="89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18"/>
          <p:cNvCxnSpPr/>
          <p:nvPr/>
        </p:nvCxnSpPr>
        <p:spPr>
          <a:xfrm rot="10800000">
            <a:off x="3752150" y="3382025"/>
            <a:ext cx="89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18"/>
          <p:cNvSpPr/>
          <p:nvPr/>
        </p:nvSpPr>
        <p:spPr>
          <a:xfrm>
            <a:off x="4645250" y="4026276"/>
            <a:ext cx="1667100" cy="6822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4645250" y="2961952"/>
            <a:ext cx="1667100" cy="682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4645250" y="2004934"/>
            <a:ext cx="1667100" cy="6822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4645250" y="977800"/>
            <a:ext cx="1667100" cy="6822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 txBox="1"/>
          <p:nvPr/>
        </p:nvSpPr>
        <p:spPr>
          <a:xfrm flipH="1">
            <a:off x="4811738" y="4222084"/>
            <a:ext cx="13341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Sqalchemy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78" name="Google Shape;178;p18"/>
          <p:cNvSpPr txBox="1"/>
          <p:nvPr/>
        </p:nvSpPr>
        <p:spPr>
          <a:xfrm flipH="1">
            <a:off x="4811738" y="3157765"/>
            <a:ext cx="13341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Javascript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79" name="Google Shape;179;p18"/>
          <p:cNvSpPr txBox="1"/>
          <p:nvPr/>
        </p:nvSpPr>
        <p:spPr>
          <a:xfrm flipH="1">
            <a:off x="4816643" y="2200730"/>
            <a:ext cx="13341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Flask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 flipH="1">
            <a:off x="4830799" y="1173606"/>
            <a:ext cx="13341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Pandas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1" name="Google Shape;181;p18"/>
          <p:cNvSpPr/>
          <p:nvPr/>
        </p:nvSpPr>
        <p:spPr>
          <a:xfrm flipH="1" rot="10800000">
            <a:off x="445806" y="1188778"/>
            <a:ext cx="3532800" cy="3532800"/>
          </a:xfrm>
          <a:prstGeom prst="blockArc">
            <a:avLst>
              <a:gd fmla="val 5462863" name="adj1"/>
              <a:gd fmla="val 16197592" name="adj2"/>
              <a:gd fmla="val 8071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 flipH="1" rot="10800000">
            <a:off x="1011724" y="1754760"/>
            <a:ext cx="2400900" cy="2400900"/>
          </a:xfrm>
          <a:prstGeom prst="blockArc">
            <a:avLst>
              <a:gd fmla="val 14622" name="adj1"/>
              <a:gd fmla="val 16195235" name="adj2"/>
              <a:gd fmla="val 11901" name="adj3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 flipH="1" rot="10800000">
            <a:off x="1294423" y="2037260"/>
            <a:ext cx="1835700" cy="1835700"/>
          </a:xfrm>
          <a:prstGeom prst="blockArc">
            <a:avLst>
              <a:gd fmla="val 528593" name="adj1"/>
              <a:gd fmla="val 16192946" name="adj2"/>
              <a:gd fmla="val 15569" name="adj3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 flipH="1" rot="10800000">
            <a:off x="729187" y="1473177"/>
            <a:ext cx="2964900" cy="2964600"/>
          </a:xfrm>
          <a:prstGeom prst="blockArc">
            <a:avLst>
              <a:gd fmla="val 3698438" name="adj1"/>
              <a:gd fmla="val 16196780" name="adj2"/>
              <a:gd fmla="val 9536" name="adj3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8"/>
          <p:cNvSpPr/>
          <p:nvPr/>
        </p:nvSpPr>
        <p:spPr>
          <a:xfrm>
            <a:off x="6756725" y="2961952"/>
            <a:ext cx="1667100" cy="682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"/>
          <p:cNvSpPr txBox="1"/>
          <p:nvPr/>
        </p:nvSpPr>
        <p:spPr>
          <a:xfrm flipH="1">
            <a:off x="6923213" y="3157840"/>
            <a:ext cx="13341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chart.js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87" name="Google Shape;187;p18"/>
          <p:cNvCxnSpPr/>
          <p:nvPr/>
        </p:nvCxnSpPr>
        <p:spPr>
          <a:xfrm rot="10800000">
            <a:off x="3382925" y="1816400"/>
            <a:ext cx="38265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18"/>
          <p:cNvSpPr/>
          <p:nvPr/>
        </p:nvSpPr>
        <p:spPr>
          <a:xfrm>
            <a:off x="6806625" y="1475309"/>
            <a:ext cx="1667100" cy="6822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8"/>
          <p:cNvSpPr txBox="1"/>
          <p:nvPr/>
        </p:nvSpPr>
        <p:spPr>
          <a:xfrm flipH="1">
            <a:off x="6978018" y="1671105"/>
            <a:ext cx="13341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Beautifulsoup</a:t>
            </a:r>
            <a:endParaRPr sz="16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54"/>
          <p:cNvSpPr/>
          <p:nvPr/>
        </p:nvSpPr>
        <p:spPr>
          <a:xfrm rot="-5400000">
            <a:off x="192775" y="1950050"/>
            <a:ext cx="2706900" cy="2136900"/>
          </a:xfrm>
          <a:prstGeom prst="round2SameRect">
            <a:avLst>
              <a:gd fmla="val 17662" name="adj1"/>
              <a:gd fmla="val 0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54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13" name="Google Shape;1113;p54"/>
          <p:cNvSpPr/>
          <p:nvPr/>
        </p:nvSpPr>
        <p:spPr>
          <a:xfrm>
            <a:off x="4411434" y="1305727"/>
            <a:ext cx="487809" cy="783105"/>
          </a:xfrm>
          <a:custGeom>
            <a:rect b="b" l="l" r="r" t="t"/>
            <a:pathLst>
              <a:path extrusionOk="0" h="37211" w="21131">
                <a:moveTo>
                  <a:pt x="0" y="17523"/>
                </a:moveTo>
                <a:lnTo>
                  <a:pt x="0" y="37211"/>
                </a:lnTo>
                <a:lnTo>
                  <a:pt x="21131" y="25357"/>
                </a:lnTo>
                <a:lnTo>
                  <a:pt x="21131" y="0"/>
                </a:lnTo>
                <a:close/>
              </a:path>
            </a:pathLst>
          </a:custGeom>
          <a:solidFill>
            <a:srgbClr val="F8AA05"/>
          </a:solidFill>
          <a:ln>
            <a:noFill/>
          </a:ln>
        </p:spPr>
      </p:sp>
      <p:sp>
        <p:nvSpPr>
          <p:cNvPr id="1114" name="Google Shape;1114;p54"/>
          <p:cNvSpPr/>
          <p:nvPr/>
        </p:nvSpPr>
        <p:spPr>
          <a:xfrm>
            <a:off x="4417489" y="1881451"/>
            <a:ext cx="472012" cy="663651"/>
          </a:xfrm>
          <a:custGeom>
            <a:rect b="b" l="l" r="r" t="t"/>
            <a:pathLst>
              <a:path extrusionOk="0" h="34029" w="19766">
                <a:moveTo>
                  <a:pt x="19765" y="0"/>
                </a:moveTo>
                <a:lnTo>
                  <a:pt x="1" y="12299"/>
                </a:lnTo>
                <a:lnTo>
                  <a:pt x="1" y="34028"/>
                </a:lnTo>
                <a:lnTo>
                  <a:pt x="19765" y="27837"/>
                </a:lnTo>
                <a:lnTo>
                  <a:pt x="19765" y="0"/>
                </a:lnTo>
                <a:close/>
              </a:path>
            </a:pathLst>
          </a:custGeom>
          <a:solidFill>
            <a:srgbClr val="E9BD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5" name="Google Shape;1115;p54"/>
          <p:cNvSpPr/>
          <p:nvPr/>
        </p:nvSpPr>
        <p:spPr>
          <a:xfrm rot="5400000">
            <a:off x="6516600" y="254251"/>
            <a:ext cx="543000" cy="3797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6" name="Google Shape;1116;p54"/>
          <p:cNvSpPr/>
          <p:nvPr/>
        </p:nvSpPr>
        <p:spPr>
          <a:xfrm>
            <a:off x="2647950" y="2121304"/>
            <a:ext cx="1769619" cy="423789"/>
          </a:xfrm>
          <a:custGeom>
            <a:rect b="b" l="l" r="r" t="t"/>
            <a:pathLst>
              <a:path extrusionOk="0" h="21730" w="65378">
                <a:moveTo>
                  <a:pt x="1" y="0"/>
                </a:moveTo>
                <a:lnTo>
                  <a:pt x="1" y="21729"/>
                </a:lnTo>
                <a:lnTo>
                  <a:pt x="65378" y="21729"/>
                </a:lnTo>
                <a:lnTo>
                  <a:pt x="6537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7" name="Google Shape;1117;p54"/>
          <p:cNvSpPr/>
          <p:nvPr/>
        </p:nvSpPr>
        <p:spPr>
          <a:xfrm>
            <a:off x="4417489" y="1881201"/>
            <a:ext cx="472012" cy="663651"/>
          </a:xfrm>
          <a:custGeom>
            <a:rect b="b" l="l" r="r" t="t"/>
            <a:pathLst>
              <a:path extrusionOk="0" h="34029" w="19766">
                <a:moveTo>
                  <a:pt x="19765" y="0"/>
                </a:moveTo>
                <a:lnTo>
                  <a:pt x="1" y="12299"/>
                </a:lnTo>
                <a:lnTo>
                  <a:pt x="1" y="34028"/>
                </a:lnTo>
                <a:lnTo>
                  <a:pt x="19765" y="27837"/>
                </a:lnTo>
                <a:lnTo>
                  <a:pt x="19765" y="0"/>
                </a:lnTo>
                <a:close/>
              </a:path>
            </a:pathLst>
          </a:custGeom>
          <a:solidFill>
            <a:srgbClr val="C7650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8" name="Google Shape;1118;p54"/>
          <p:cNvSpPr/>
          <p:nvPr/>
        </p:nvSpPr>
        <p:spPr>
          <a:xfrm rot="5400000">
            <a:off x="6516450" y="829969"/>
            <a:ext cx="543000" cy="3797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9" name="Google Shape;1119;p54"/>
          <p:cNvSpPr/>
          <p:nvPr/>
        </p:nvSpPr>
        <p:spPr>
          <a:xfrm>
            <a:off x="2647950" y="2577101"/>
            <a:ext cx="1769619" cy="423789"/>
          </a:xfrm>
          <a:custGeom>
            <a:rect b="b" l="l" r="r" t="t"/>
            <a:pathLst>
              <a:path extrusionOk="0" h="21730" w="65378">
                <a:moveTo>
                  <a:pt x="1" y="0"/>
                </a:moveTo>
                <a:lnTo>
                  <a:pt x="1" y="21729"/>
                </a:lnTo>
                <a:lnTo>
                  <a:pt x="65378" y="21729"/>
                </a:lnTo>
                <a:lnTo>
                  <a:pt x="6537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0" name="Google Shape;1120;p54"/>
          <p:cNvSpPr/>
          <p:nvPr/>
        </p:nvSpPr>
        <p:spPr>
          <a:xfrm>
            <a:off x="4417489" y="2457516"/>
            <a:ext cx="472012" cy="543379"/>
          </a:xfrm>
          <a:custGeom>
            <a:rect b="b" l="l" r="r" t="t"/>
            <a:pathLst>
              <a:path extrusionOk="0" h="27862" w="19766">
                <a:moveTo>
                  <a:pt x="19765" y="1"/>
                </a:moveTo>
                <a:lnTo>
                  <a:pt x="1" y="6132"/>
                </a:lnTo>
                <a:lnTo>
                  <a:pt x="1" y="27861"/>
                </a:lnTo>
                <a:lnTo>
                  <a:pt x="19765" y="27837"/>
                </a:lnTo>
                <a:lnTo>
                  <a:pt x="19765" y="1"/>
                </a:lnTo>
                <a:close/>
              </a:path>
            </a:pathLst>
          </a:custGeom>
          <a:solidFill>
            <a:srgbClr val="F5D1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1" name="Google Shape;1121;p54"/>
          <p:cNvSpPr/>
          <p:nvPr/>
        </p:nvSpPr>
        <p:spPr>
          <a:xfrm>
            <a:off x="4417489" y="2457061"/>
            <a:ext cx="472012" cy="543379"/>
          </a:xfrm>
          <a:custGeom>
            <a:rect b="b" l="l" r="r" t="t"/>
            <a:pathLst>
              <a:path extrusionOk="0" h="27862" w="19766">
                <a:moveTo>
                  <a:pt x="19765" y="1"/>
                </a:moveTo>
                <a:lnTo>
                  <a:pt x="1" y="6132"/>
                </a:lnTo>
                <a:lnTo>
                  <a:pt x="1" y="27861"/>
                </a:lnTo>
                <a:lnTo>
                  <a:pt x="19765" y="27837"/>
                </a:lnTo>
                <a:lnTo>
                  <a:pt x="19765" y="1"/>
                </a:lnTo>
                <a:close/>
              </a:path>
            </a:pathLst>
          </a:custGeom>
          <a:solidFill>
            <a:srgbClr val="8D3C0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2" name="Google Shape;1122;p54"/>
          <p:cNvSpPr/>
          <p:nvPr/>
        </p:nvSpPr>
        <p:spPr>
          <a:xfrm rot="5400000">
            <a:off x="6516450" y="1406223"/>
            <a:ext cx="543000" cy="3797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3" name="Google Shape;1123;p54"/>
          <p:cNvSpPr/>
          <p:nvPr/>
        </p:nvSpPr>
        <p:spPr>
          <a:xfrm>
            <a:off x="2647950" y="3033132"/>
            <a:ext cx="1769619" cy="423789"/>
          </a:xfrm>
          <a:custGeom>
            <a:rect b="b" l="l" r="r" t="t"/>
            <a:pathLst>
              <a:path extrusionOk="0" h="21730" w="65378">
                <a:moveTo>
                  <a:pt x="1" y="0"/>
                </a:moveTo>
                <a:lnTo>
                  <a:pt x="1" y="21729"/>
                </a:lnTo>
                <a:lnTo>
                  <a:pt x="65378" y="21729"/>
                </a:lnTo>
                <a:lnTo>
                  <a:pt x="653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4" name="Google Shape;1124;p54"/>
          <p:cNvSpPr/>
          <p:nvPr/>
        </p:nvSpPr>
        <p:spPr>
          <a:xfrm>
            <a:off x="4417489" y="3033132"/>
            <a:ext cx="472012" cy="543359"/>
          </a:xfrm>
          <a:custGeom>
            <a:rect b="b" l="l" r="r" t="t"/>
            <a:pathLst>
              <a:path extrusionOk="0" h="27861" w="19766">
                <a:moveTo>
                  <a:pt x="1" y="0"/>
                </a:moveTo>
                <a:lnTo>
                  <a:pt x="1" y="21729"/>
                </a:lnTo>
                <a:lnTo>
                  <a:pt x="19765" y="27861"/>
                </a:lnTo>
                <a:lnTo>
                  <a:pt x="19765" y="24"/>
                </a:lnTo>
                <a:lnTo>
                  <a:pt x="1" y="0"/>
                </a:lnTo>
                <a:close/>
              </a:path>
            </a:pathLst>
          </a:custGeom>
          <a:solidFill>
            <a:srgbClr val="E75B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5" name="Google Shape;1125;p54"/>
          <p:cNvSpPr/>
          <p:nvPr/>
        </p:nvSpPr>
        <p:spPr>
          <a:xfrm>
            <a:off x="4417489" y="3032882"/>
            <a:ext cx="472012" cy="543359"/>
          </a:xfrm>
          <a:custGeom>
            <a:rect b="b" l="l" r="r" t="t"/>
            <a:pathLst>
              <a:path extrusionOk="0" h="27861" w="19766">
                <a:moveTo>
                  <a:pt x="1" y="0"/>
                </a:moveTo>
                <a:lnTo>
                  <a:pt x="1" y="21729"/>
                </a:lnTo>
                <a:lnTo>
                  <a:pt x="19765" y="27861"/>
                </a:lnTo>
                <a:lnTo>
                  <a:pt x="19765" y="24"/>
                </a:lnTo>
                <a:lnTo>
                  <a:pt x="1" y="0"/>
                </a:lnTo>
                <a:close/>
              </a:path>
            </a:pathLst>
          </a:custGeom>
          <a:solidFill>
            <a:srgbClr val="3D8B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6" name="Google Shape;1126;p54"/>
          <p:cNvSpPr/>
          <p:nvPr/>
        </p:nvSpPr>
        <p:spPr>
          <a:xfrm rot="5400000">
            <a:off x="6516450" y="1981977"/>
            <a:ext cx="543000" cy="3797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7" name="Google Shape;1127;p54"/>
          <p:cNvSpPr/>
          <p:nvPr/>
        </p:nvSpPr>
        <p:spPr>
          <a:xfrm>
            <a:off x="2647950" y="3489144"/>
            <a:ext cx="1769619" cy="423789"/>
          </a:xfrm>
          <a:custGeom>
            <a:rect b="b" l="l" r="r" t="t"/>
            <a:pathLst>
              <a:path extrusionOk="0" h="21730" w="65378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8" name="Google Shape;1128;p54"/>
          <p:cNvSpPr/>
          <p:nvPr/>
        </p:nvSpPr>
        <p:spPr>
          <a:xfrm>
            <a:off x="4417489" y="3489144"/>
            <a:ext cx="472012" cy="663436"/>
          </a:xfrm>
          <a:custGeom>
            <a:rect b="b" l="l" r="r" t="t"/>
            <a:pathLst>
              <a:path extrusionOk="0" h="34018" w="19766">
                <a:moveTo>
                  <a:pt x="1" y="1"/>
                </a:moveTo>
                <a:lnTo>
                  <a:pt x="1" y="21730"/>
                </a:lnTo>
                <a:lnTo>
                  <a:pt x="19765" y="34017"/>
                </a:lnTo>
                <a:lnTo>
                  <a:pt x="19765" y="6180"/>
                </a:lnTo>
                <a:lnTo>
                  <a:pt x="1" y="1"/>
                </a:lnTo>
                <a:close/>
              </a:path>
            </a:pathLst>
          </a:custGeom>
          <a:solidFill>
            <a:srgbClr val="216D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9" name="Google Shape;1129;p54"/>
          <p:cNvSpPr/>
          <p:nvPr/>
        </p:nvSpPr>
        <p:spPr>
          <a:xfrm>
            <a:off x="2647950" y="3945163"/>
            <a:ext cx="1769619" cy="423789"/>
          </a:xfrm>
          <a:custGeom>
            <a:rect b="b" l="l" r="r" t="t"/>
            <a:pathLst>
              <a:path extrusionOk="0" h="21730" w="65378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30" name="Google Shape;1130;p54"/>
          <p:cNvSpPr/>
          <p:nvPr/>
        </p:nvSpPr>
        <p:spPr>
          <a:xfrm rot="5400000">
            <a:off x="6516450" y="2557725"/>
            <a:ext cx="543000" cy="3797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31" name="Google Shape;1131;p54"/>
          <p:cNvSpPr/>
          <p:nvPr/>
        </p:nvSpPr>
        <p:spPr>
          <a:xfrm rot="5400000">
            <a:off x="6516600" y="-321475"/>
            <a:ext cx="543000" cy="37974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32" name="Google Shape;1132;p54"/>
          <p:cNvSpPr/>
          <p:nvPr/>
        </p:nvSpPr>
        <p:spPr>
          <a:xfrm>
            <a:off x="2647950" y="1665074"/>
            <a:ext cx="1769619" cy="423789"/>
          </a:xfrm>
          <a:custGeom>
            <a:rect b="b" l="l" r="r" t="t"/>
            <a:pathLst>
              <a:path extrusionOk="0" h="21730" w="65378">
                <a:moveTo>
                  <a:pt x="1" y="0"/>
                </a:moveTo>
                <a:lnTo>
                  <a:pt x="1" y="21729"/>
                </a:lnTo>
                <a:lnTo>
                  <a:pt x="65378" y="21729"/>
                </a:lnTo>
                <a:lnTo>
                  <a:pt x="653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33" name="Google Shape;1133;p54"/>
          <p:cNvSpPr/>
          <p:nvPr/>
        </p:nvSpPr>
        <p:spPr>
          <a:xfrm flipH="1" rot="10800000">
            <a:off x="4411434" y="3945195"/>
            <a:ext cx="487809" cy="783105"/>
          </a:xfrm>
          <a:custGeom>
            <a:rect b="b" l="l" r="r" t="t"/>
            <a:pathLst>
              <a:path extrusionOk="0" h="37211" w="21131">
                <a:moveTo>
                  <a:pt x="0" y="17523"/>
                </a:moveTo>
                <a:lnTo>
                  <a:pt x="0" y="37211"/>
                </a:lnTo>
                <a:lnTo>
                  <a:pt x="21131" y="25357"/>
                </a:lnTo>
                <a:lnTo>
                  <a:pt x="21131" y="0"/>
                </a:lnTo>
                <a:close/>
              </a:path>
            </a:pathLst>
          </a:custGeom>
          <a:solidFill>
            <a:srgbClr val="103764"/>
          </a:solidFill>
          <a:ln>
            <a:noFill/>
          </a:ln>
        </p:spPr>
      </p:sp>
      <p:sp>
        <p:nvSpPr>
          <p:cNvPr id="1134" name="Google Shape;1134;p54"/>
          <p:cNvSpPr txBox="1"/>
          <p:nvPr/>
        </p:nvSpPr>
        <p:spPr>
          <a:xfrm>
            <a:off x="6654325" y="1306900"/>
            <a:ext cx="17817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5" name="Google Shape;1135;p54"/>
          <p:cNvSpPr txBox="1"/>
          <p:nvPr/>
        </p:nvSpPr>
        <p:spPr>
          <a:xfrm>
            <a:off x="2677213" y="1722900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Cost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36" name="Google Shape;1136;p54"/>
          <p:cNvSpPr txBox="1"/>
          <p:nvPr/>
        </p:nvSpPr>
        <p:spPr>
          <a:xfrm>
            <a:off x="6680725" y="1882950"/>
            <a:ext cx="17553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planet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7" name="Google Shape;1137;p54"/>
          <p:cNvSpPr txBox="1"/>
          <p:nvPr/>
        </p:nvSpPr>
        <p:spPr>
          <a:xfrm>
            <a:off x="6672025" y="2468538"/>
            <a:ext cx="17640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8" name="Google Shape;1138;p54"/>
          <p:cNvSpPr txBox="1"/>
          <p:nvPr/>
        </p:nvSpPr>
        <p:spPr>
          <a:xfrm>
            <a:off x="6724825" y="3029263"/>
            <a:ext cx="17112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9" name="Google Shape;1139;p54"/>
          <p:cNvSpPr txBox="1"/>
          <p:nvPr/>
        </p:nvSpPr>
        <p:spPr>
          <a:xfrm>
            <a:off x="2677213" y="2178338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Backup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40" name="Google Shape;1140;p54"/>
          <p:cNvSpPr txBox="1"/>
          <p:nvPr/>
        </p:nvSpPr>
        <p:spPr>
          <a:xfrm>
            <a:off x="2677213" y="2634450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Safety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41" name="Google Shape;1141;p54"/>
          <p:cNvSpPr txBox="1"/>
          <p:nvPr/>
        </p:nvSpPr>
        <p:spPr>
          <a:xfrm>
            <a:off x="2677295" y="3090375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Structure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42" name="Google Shape;1142;p54"/>
          <p:cNvSpPr txBox="1"/>
          <p:nvPr/>
        </p:nvSpPr>
        <p:spPr>
          <a:xfrm>
            <a:off x="2677175" y="3546400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Management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43" name="Google Shape;1143;p54"/>
          <p:cNvSpPr txBox="1"/>
          <p:nvPr/>
        </p:nvSpPr>
        <p:spPr>
          <a:xfrm>
            <a:off x="2677213" y="4002400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Transformation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44" name="Google Shape;1144;p54"/>
          <p:cNvSpPr txBox="1"/>
          <p:nvPr/>
        </p:nvSpPr>
        <p:spPr>
          <a:xfrm>
            <a:off x="6724825" y="3610663"/>
            <a:ext cx="17112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5" name="Google Shape;1145;p54"/>
          <p:cNvSpPr txBox="1"/>
          <p:nvPr/>
        </p:nvSpPr>
        <p:spPr>
          <a:xfrm>
            <a:off x="6724825" y="4192063"/>
            <a:ext cx="17112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Venus has a really beautiful name 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6" name="Google Shape;1146;p54"/>
          <p:cNvSpPr txBox="1"/>
          <p:nvPr/>
        </p:nvSpPr>
        <p:spPr>
          <a:xfrm>
            <a:off x="706988" y="2983938"/>
            <a:ext cx="17112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Big Data Challenges</a:t>
            </a:r>
            <a:endParaRPr sz="19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47" name="Google Shape;1147;p54"/>
          <p:cNvSpPr/>
          <p:nvPr/>
        </p:nvSpPr>
        <p:spPr>
          <a:xfrm>
            <a:off x="5611971" y="2545200"/>
            <a:ext cx="319882" cy="367463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" name="Google Shape;1148;p54"/>
          <p:cNvGrpSpPr/>
          <p:nvPr/>
        </p:nvGrpSpPr>
        <p:grpSpPr>
          <a:xfrm>
            <a:off x="5596019" y="1414089"/>
            <a:ext cx="351786" cy="326274"/>
            <a:chOff x="-62511900" y="4129100"/>
            <a:chExt cx="304050" cy="282000"/>
          </a:xfrm>
        </p:grpSpPr>
        <p:sp>
          <p:nvSpPr>
            <p:cNvPr id="1149" name="Google Shape;1149;p54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4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4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4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4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" name="Google Shape;1154;p54"/>
          <p:cNvGrpSpPr/>
          <p:nvPr/>
        </p:nvGrpSpPr>
        <p:grpSpPr>
          <a:xfrm>
            <a:off x="5580530" y="1969044"/>
            <a:ext cx="382765" cy="367810"/>
            <a:chOff x="-62890750" y="3747425"/>
            <a:chExt cx="330825" cy="317900"/>
          </a:xfrm>
        </p:grpSpPr>
        <p:sp>
          <p:nvSpPr>
            <p:cNvPr id="1155" name="Google Shape;1155;p54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4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4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4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4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4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4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4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4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54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4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4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4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4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" name="Google Shape;1169;p54"/>
          <p:cNvGrpSpPr/>
          <p:nvPr/>
        </p:nvGrpSpPr>
        <p:grpSpPr>
          <a:xfrm>
            <a:off x="5601626" y="4273007"/>
            <a:ext cx="340573" cy="339271"/>
            <a:chOff x="2085450" y="842250"/>
            <a:chExt cx="483700" cy="481850"/>
          </a:xfrm>
        </p:grpSpPr>
        <p:sp>
          <p:nvSpPr>
            <p:cNvPr id="1170" name="Google Shape;1170;p54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71" name="Google Shape;1171;p54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72" name="Google Shape;1172;p54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73" name="Google Shape;1173;p54"/>
          <p:cNvGrpSpPr/>
          <p:nvPr/>
        </p:nvGrpSpPr>
        <p:grpSpPr>
          <a:xfrm>
            <a:off x="5588730" y="3697032"/>
            <a:ext cx="366364" cy="367290"/>
            <a:chOff x="-61783350" y="3743950"/>
            <a:chExt cx="316650" cy="317450"/>
          </a:xfrm>
        </p:grpSpPr>
        <p:sp>
          <p:nvSpPr>
            <p:cNvPr id="1174" name="Google Shape;1174;p54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4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6" name="Google Shape;1176;p54"/>
          <p:cNvSpPr/>
          <p:nvPr/>
        </p:nvSpPr>
        <p:spPr>
          <a:xfrm>
            <a:off x="5597803" y="3131037"/>
            <a:ext cx="348217" cy="347272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7" name="Google Shape;1177;p54"/>
          <p:cNvGrpSpPr/>
          <p:nvPr/>
        </p:nvGrpSpPr>
        <p:grpSpPr>
          <a:xfrm>
            <a:off x="1391289" y="2513061"/>
            <a:ext cx="342580" cy="339271"/>
            <a:chOff x="5049725" y="1435050"/>
            <a:chExt cx="486550" cy="481850"/>
          </a:xfrm>
        </p:grpSpPr>
        <p:sp>
          <p:nvSpPr>
            <p:cNvPr id="1178" name="Google Shape;1178;p54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79" name="Google Shape;1179;p54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80" name="Google Shape;1180;p54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81" name="Google Shape;1181;p54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55"/>
          <p:cNvSpPr/>
          <p:nvPr/>
        </p:nvSpPr>
        <p:spPr>
          <a:xfrm>
            <a:off x="897900" y="3899075"/>
            <a:ext cx="6633900" cy="8331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55"/>
          <p:cNvSpPr/>
          <p:nvPr/>
        </p:nvSpPr>
        <p:spPr>
          <a:xfrm>
            <a:off x="999701" y="3987701"/>
            <a:ext cx="657319" cy="657286"/>
          </a:xfrm>
          <a:custGeom>
            <a:rect b="b" l="l" r="r" t="t"/>
            <a:pathLst>
              <a:path extrusionOk="0" h="20027" w="20028">
                <a:moveTo>
                  <a:pt x="10014" y="0"/>
                </a:moveTo>
                <a:cubicBezTo>
                  <a:pt x="4478" y="0"/>
                  <a:pt x="1" y="4489"/>
                  <a:pt x="1" y="10014"/>
                </a:cubicBezTo>
                <a:cubicBezTo>
                  <a:pt x="1" y="15550"/>
                  <a:pt x="4478" y="20027"/>
                  <a:pt x="10014" y="20027"/>
                </a:cubicBezTo>
                <a:cubicBezTo>
                  <a:pt x="15550" y="20027"/>
                  <a:pt x="20027" y="15550"/>
                  <a:pt x="20027" y="10014"/>
                </a:cubicBezTo>
                <a:cubicBezTo>
                  <a:pt x="20027" y="4489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55"/>
          <p:cNvSpPr/>
          <p:nvPr/>
        </p:nvSpPr>
        <p:spPr>
          <a:xfrm>
            <a:off x="897900" y="3069625"/>
            <a:ext cx="7348200" cy="8331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55"/>
          <p:cNvSpPr/>
          <p:nvPr/>
        </p:nvSpPr>
        <p:spPr>
          <a:xfrm>
            <a:off x="897900" y="2238550"/>
            <a:ext cx="6327600" cy="8331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55"/>
          <p:cNvSpPr/>
          <p:nvPr/>
        </p:nvSpPr>
        <p:spPr>
          <a:xfrm>
            <a:off x="897900" y="1407125"/>
            <a:ext cx="7037100" cy="8331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55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2" name="Google Shape;1192;p55"/>
          <p:cNvSpPr/>
          <p:nvPr/>
        </p:nvSpPr>
        <p:spPr>
          <a:xfrm>
            <a:off x="7184276" y="1496701"/>
            <a:ext cx="657319" cy="657286"/>
          </a:xfrm>
          <a:custGeom>
            <a:rect b="b" l="l" r="r" t="t"/>
            <a:pathLst>
              <a:path extrusionOk="0" h="20027" w="20028">
                <a:moveTo>
                  <a:pt x="10014" y="0"/>
                </a:moveTo>
                <a:cubicBezTo>
                  <a:pt x="4478" y="0"/>
                  <a:pt x="1" y="4489"/>
                  <a:pt x="1" y="10014"/>
                </a:cubicBezTo>
                <a:cubicBezTo>
                  <a:pt x="1" y="15550"/>
                  <a:pt x="4478" y="20027"/>
                  <a:pt x="10014" y="20027"/>
                </a:cubicBezTo>
                <a:cubicBezTo>
                  <a:pt x="15550" y="20027"/>
                  <a:pt x="20027" y="15550"/>
                  <a:pt x="20027" y="10014"/>
                </a:cubicBezTo>
                <a:cubicBezTo>
                  <a:pt x="20027" y="4489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55"/>
          <p:cNvSpPr txBox="1"/>
          <p:nvPr/>
        </p:nvSpPr>
        <p:spPr>
          <a:xfrm>
            <a:off x="1964850" y="1532075"/>
            <a:ext cx="19269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Security</a:t>
            </a:r>
            <a:endParaRPr sz="18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94" name="Google Shape;1194;p55"/>
          <p:cNvSpPr txBox="1"/>
          <p:nvPr/>
        </p:nvSpPr>
        <p:spPr>
          <a:xfrm>
            <a:off x="4199575" y="1515475"/>
            <a:ext cx="16512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5" name="Google Shape;1195;p55"/>
          <p:cNvSpPr txBox="1"/>
          <p:nvPr/>
        </p:nvSpPr>
        <p:spPr>
          <a:xfrm>
            <a:off x="7184197" y="1579525"/>
            <a:ext cx="6573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b="1" sz="19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96" name="Google Shape;1196;p55"/>
          <p:cNvSpPr/>
          <p:nvPr/>
        </p:nvSpPr>
        <p:spPr>
          <a:xfrm>
            <a:off x="6466052" y="2326708"/>
            <a:ext cx="657680" cy="657286"/>
          </a:xfrm>
          <a:custGeom>
            <a:rect b="b" l="l" r="r" t="t"/>
            <a:pathLst>
              <a:path extrusionOk="0" h="20027" w="20039">
                <a:moveTo>
                  <a:pt x="10013" y="0"/>
                </a:moveTo>
                <a:cubicBezTo>
                  <a:pt x="4489" y="0"/>
                  <a:pt x="0" y="4477"/>
                  <a:pt x="0" y="10013"/>
                </a:cubicBezTo>
                <a:cubicBezTo>
                  <a:pt x="0" y="15550"/>
                  <a:pt x="4489" y="20026"/>
                  <a:pt x="10013" y="20026"/>
                </a:cubicBezTo>
                <a:cubicBezTo>
                  <a:pt x="15550" y="20026"/>
                  <a:pt x="20038" y="15550"/>
                  <a:pt x="20038" y="10013"/>
                </a:cubicBezTo>
                <a:cubicBezTo>
                  <a:pt x="20038" y="4477"/>
                  <a:pt x="15550" y="0"/>
                  <a:pt x="100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55"/>
          <p:cNvSpPr txBox="1"/>
          <p:nvPr/>
        </p:nvSpPr>
        <p:spPr>
          <a:xfrm>
            <a:off x="1964850" y="2345324"/>
            <a:ext cx="19269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Quality</a:t>
            </a:r>
            <a:endParaRPr sz="18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98" name="Google Shape;1198;p55"/>
          <p:cNvSpPr txBox="1"/>
          <p:nvPr/>
        </p:nvSpPr>
        <p:spPr>
          <a:xfrm>
            <a:off x="4199575" y="2345342"/>
            <a:ext cx="16512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9" name="Google Shape;1199;p55"/>
          <p:cNvSpPr txBox="1"/>
          <p:nvPr/>
        </p:nvSpPr>
        <p:spPr>
          <a:xfrm>
            <a:off x="6466225" y="2409375"/>
            <a:ext cx="6573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b="1" sz="19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00" name="Google Shape;1200;p55"/>
          <p:cNvSpPr/>
          <p:nvPr/>
        </p:nvSpPr>
        <p:spPr>
          <a:xfrm>
            <a:off x="7498865" y="3156715"/>
            <a:ext cx="657286" cy="657286"/>
          </a:xfrm>
          <a:custGeom>
            <a:rect b="b" l="l" r="r" t="t"/>
            <a:pathLst>
              <a:path extrusionOk="0" h="20027" w="20027">
                <a:moveTo>
                  <a:pt x="10014" y="0"/>
                </a:moveTo>
                <a:cubicBezTo>
                  <a:pt x="4477" y="0"/>
                  <a:pt x="0" y="4477"/>
                  <a:pt x="0" y="10013"/>
                </a:cubicBezTo>
                <a:cubicBezTo>
                  <a:pt x="0" y="15538"/>
                  <a:pt x="4477" y="20026"/>
                  <a:pt x="10014" y="20026"/>
                </a:cubicBezTo>
                <a:cubicBezTo>
                  <a:pt x="15550" y="20026"/>
                  <a:pt x="20027" y="15538"/>
                  <a:pt x="20027" y="10013"/>
                </a:cubicBezTo>
                <a:cubicBezTo>
                  <a:pt x="20027" y="4477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55"/>
          <p:cNvSpPr txBox="1"/>
          <p:nvPr/>
        </p:nvSpPr>
        <p:spPr>
          <a:xfrm>
            <a:off x="1964850" y="3191773"/>
            <a:ext cx="19269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 Risk</a:t>
            </a:r>
            <a:endParaRPr sz="18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202" name="Google Shape;1202;p55"/>
          <p:cNvSpPr txBox="1"/>
          <p:nvPr/>
        </p:nvSpPr>
        <p:spPr>
          <a:xfrm>
            <a:off x="4199575" y="3175208"/>
            <a:ext cx="16512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3" name="Google Shape;1203;p55"/>
          <p:cNvSpPr txBox="1"/>
          <p:nvPr/>
        </p:nvSpPr>
        <p:spPr>
          <a:xfrm>
            <a:off x="7531845" y="3239205"/>
            <a:ext cx="5913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b="1" sz="19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04" name="Google Shape;1204;p55"/>
          <p:cNvSpPr/>
          <p:nvPr/>
        </p:nvSpPr>
        <p:spPr>
          <a:xfrm>
            <a:off x="6791571" y="3986296"/>
            <a:ext cx="657286" cy="657713"/>
          </a:xfrm>
          <a:custGeom>
            <a:rect b="b" l="l" r="r" t="t"/>
            <a:pathLst>
              <a:path extrusionOk="0" h="20040" w="20027">
                <a:moveTo>
                  <a:pt x="10013" y="1"/>
                </a:moveTo>
                <a:cubicBezTo>
                  <a:pt x="4477" y="1"/>
                  <a:pt x="0" y="4490"/>
                  <a:pt x="0" y="10014"/>
                </a:cubicBezTo>
                <a:cubicBezTo>
                  <a:pt x="0" y="15550"/>
                  <a:pt x="4477" y="20039"/>
                  <a:pt x="10013" y="20039"/>
                </a:cubicBezTo>
                <a:cubicBezTo>
                  <a:pt x="15550" y="20039"/>
                  <a:pt x="20026" y="15550"/>
                  <a:pt x="20026" y="10014"/>
                </a:cubicBezTo>
                <a:cubicBezTo>
                  <a:pt x="20026" y="4490"/>
                  <a:pt x="15550" y="1"/>
                  <a:pt x="1001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p55"/>
          <p:cNvSpPr txBox="1"/>
          <p:nvPr/>
        </p:nvSpPr>
        <p:spPr>
          <a:xfrm>
            <a:off x="1964850" y="4005075"/>
            <a:ext cx="19269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Interpretation Risk</a:t>
            </a:r>
            <a:endParaRPr sz="18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206" name="Google Shape;1206;p55"/>
          <p:cNvSpPr txBox="1"/>
          <p:nvPr/>
        </p:nvSpPr>
        <p:spPr>
          <a:xfrm>
            <a:off x="4199575" y="4005075"/>
            <a:ext cx="16512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Yes, Saturn is the ringed one. It’s a gas giant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7" name="Google Shape;1207;p55"/>
          <p:cNvSpPr txBox="1"/>
          <p:nvPr/>
        </p:nvSpPr>
        <p:spPr>
          <a:xfrm>
            <a:off x="6791525" y="4068825"/>
            <a:ext cx="6573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b="1" sz="19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08" name="Google Shape;1208;p55"/>
          <p:cNvSpPr/>
          <p:nvPr/>
        </p:nvSpPr>
        <p:spPr>
          <a:xfrm>
            <a:off x="999701" y="1496701"/>
            <a:ext cx="657319" cy="657286"/>
          </a:xfrm>
          <a:custGeom>
            <a:rect b="b" l="l" r="r" t="t"/>
            <a:pathLst>
              <a:path extrusionOk="0" h="20027" w="20028">
                <a:moveTo>
                  <a:pt x="10014" y="0"/>
                </a:moveTo>
                <a:cubicBezTo>
                  <a:pt x="4478" y="0"/>
                  <a:pt x="1" y="4489"/>
                  <a:pt x="1" y="10014"/>
                </a:cubicBezTo>
                <a:cubicBezTo>
                  <a:pt x="1" y="15550"/>
                  <a:pt x="4478" y="20027"/>
                  <a:pt x="10014" y="20027"/>
                </a:cubicBezTo>
                <a:cubicBezTo>
                  <a:pt x="15550" y="20027"/>
                  <a:pt x="20027" y="15550"/>
                  <a:pt x="20027" y="10014"/>
                </a:cubicBezTo>
                <a:cubicBezTo>
                  <a:pt x="20027" y="4489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55"/>
          <p:cNvSpPr/>
          <p:nvPr/>
        </p:nvSpPr>
        <p:spPr>
          <a:xfrm>
            <a:off x="999701" y="2326276"/>
            <a:ext cx="657319" cy="657286"/>
          </a:xfrm>
          <a:custGeom>
            <a:rect b="b" l="l" r="r" t="t"/>
            <a:pathLst>
              <a:path extrusionOk="0" h="20027" w="20028">
                <a:moveTo>
                  <a:pt x="10014" y="0"/>
                </a:moveTo>
                <a:cubicBezTo>
                  <a:pt x="4478" y="0"/>
                  <a:pt x="1" y="4489"/>
                  <a:pt x="1" y="10014"/>
                </a:cubicBezTo>
                <a:cubicBezTo>
                  <a:pt x="1" y="15550"/>
                  <a:pt x="4478" y="20027"/>
                  <a:pt x="10014" y="20027"/>
                </a:cubicBezTo>
                <a:cubicBezTo>
                  <a:pt x="15550" y="20027"/>
                  <a:pt x="20027" y="15550"/>
                  <a:pt x="20027" y="10014"/>
                </a:cubicBezTo>
                <a:cubicBezTo>
                  <a:pt x="20027" y="4489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55"/>
          <p:cNvSpPr/>
          <p:nvPr/>
        </p:nvSpPr>
        <p:spPr>
          <a:xfrm>
            <a:off x="999701" y="3156201"/>
            <a:ext cx="657319" cy="657286"/>
          </a:xfrm>
          <a:custGeom>
            <a:rect b="b" l="l" r="r" t="t"/>
            <a:pathLst>
              <a:path extrusionOk="0" h="20027" w="20028">
                <a:moveTo>
                  <a:pt x="10014" y="0"/>
                </a:moveTo>
                <a:cubicBezTo>
                  <a:pt x="4478" y="0"/>
                  <a:pt x="1" y="4489"/>
                  <a:pt x="1" y="10014"/>
                </a:cubicBezTo>
                <a:cubicBezTo>
                  <a:pt x="1" y="15550"/>
                  <a:pt x="4478" y="20027"/>
                  <a:pt x="10014" y="20027"/>
                </a:cubicBezTo>
                <a:cubicBezTo>
                  <a:pt x="15550" y="20027"/>
                  <a:pt x="20027" y="15550"/>
                  <a:pt x="20027" y="10014"/>
                </a:cubicBezTo>
                <a:cubicBezTo>
                  <a:pt x="20027" y="4489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1" name="Google Shape;1211;p55"/>
          <p:cNvGrpSpPr/>
          <p:nvPr/>
        </p:nvGrpSpPr>
        <p:grpSpPr>
          <a:xfrm>
            <a:off x="1145489" y="1668418"/>
            <a:ext cx="365770" cy="365770"/>
            <a:chOff x="-3137650" y="2408950"/>
            <a:chExt cx="291450" cy="292125"/>
          </a:xfrm>
        </p:grpSpPr>
        <p:sp>
          <p:nvSpPr>
            <p:cNvPr id="1212" name="Google Shape;1212;p55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5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5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5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5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" name="Google Shape;1217;p55"/>
          <p:cNvGrpSpPr/>
          <p:nvPr/>
        </p:nvGrpSpPr>
        <p:grpSpPr>
          <a:xfrm>
            <a:off x="1145487" y="2472043"/>
            <a:ext cx="365774" cy="365774"/>
            <a:chOff x="1487200" y="4993750"/>
            <a:chExt cx="483125" cy="483125"/>
          </a:xfrm>
        </p:grpSpPr>
        <p:sp>
          <p:nvSpPr>
            <p:cNvPr id="1218" name="Google Shape;1218;p55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19" name="Google Shape;1219;p55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20" name="Google Shape;1220;p55"/>
          <p:cNvGrpSpPr/>
          <p:nvPr/>
        </p:nvGrpSpPr>
        <p:grpSpPr>
          <a:xfrm>
            <a:off x="1145493" y="3306371"/>
            <a:ext cx="365763" cy="357988"/>
            <a:chOff x="-6713450" y="2397900"/>
            <a:chExt cx="295375" cy="291450"/>
          </a:xfrm>
        </p:grpSpPr>
        <p:sp>
          <p:nvSpPr>
            <p:cNvPr id="1221" name="Google Shape;1221;p55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5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55"/>
          <p:cNvGrpSpPr/>
          <p:nvPr/>
        </p:nvGrpSpPr>
        <p:grpSpPr>
          <a:xfrm>
            <a:off x="1145489" y="4134517"/>
            <a:ext cx="365770" cy="365749"/>
            <a:chOff x="-2060175" y="2768875"/>
            <a:chExt cx="291450" cy="292225"/>
          </a:xfrm>
        </p:grpSpPr>
        <p:sp>
          <p:nvSpPr>
            <p:cNvPr id="1224" name="Google Shape;1224;p55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5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56"/>
          <p:cNvSpPr/>
          <p:nvPr/>
        </p:nvSpPr>
        <p:spPr>
          <a:xfrm flipH="1">
            <a:off x="4016597" y="1411501"/>
            <a:ext cx="3063900" cy="3063900"/>
          </a:xfrm>
          <a:prstGeom prst="arc">
            <a:avLst>
              <a:gd fmla="val 16200000" name="adj1"/>
              <a:gd fmla="val 4359177" name="adj2"/>
            </a:avLst>
          </a:prstGeom>
          <a:noFill/>
          <a:ln cap="flat" cmpd="sng" w="2286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56"/>
          <p:cNvSpPr/>
          <p:nvPr/>
        </p:nvSpPr>
        <p:spPr>
          <a:xfrm rot="6346241">
            <a:off x="4929795" y="4293766"/>
            <a:ext cx="500022" cy="286729"/>
          </a:xfrm>
          <a:prstGeom prst="triangl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56"/>
          <p:cNvSpPr/>
          <p:nvPr/>
        </p:nvSpPr>
        <p:spPr>
          <a:xfrm flipH="1">
            <a:off x="4309088" y="1704010"/>
            <a:ext cx="2478900" cy="2478900"/>
          </a:xfrm>
          <a:prstGeom prst="arc">
            <a:avLst>
              <a:gd fmla="val 16200000" name="adj1"/>
              <a:gd fmla="val 9118718" name="adj2"/>
            </a:avLst>
          </a:prstGeom>
          <a:noFill/>
          <a:ln cap="flat" cmpd="sng" w="2286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56"/>
          <p:cNvSpPr/>
          <p:nvPr/>
        </p:nvSpPr>
        <p:spPr>
          <a:xfrm rot="1769334">
            <a:off x="6415115" y="3324722"/>
            <a:ext cx="499741" cy="286673"/>
          </a:xfrm>
          <a:prstGeom prst="triangl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56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5" name="Google Shape;1235;p56"/>
          <p:cNvSpPr/>
          <p:nvPr/>
        </p:nvSpPr>
        <p:spPr>
          <a:xfrm flipH="1">
            <a:off x="4596241" y="1990904"/>
            <a:ext cx="1904853" cy="1904853"/>
          </a:xfrm>
          <a:prstGeom prst="arc">
            <a:avLst>
              <a:gd fmla="val 16200000" name="adj1"/>
              <a:gd fmla="val 13853038" name="adj2"/>
            </a:avLst>
          </a:prstGeom>
          <a:noFill/>
          <a:ln cap="flat" cmpd="sng" w="2286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56"/>
          <p:cNvSpPr/>
          <p:nvPr/>
        </p:nvSpPr>
        <p:spPr>
          <a:xfrm rot="-2968388">
            <a:off x="5846981" y="2034015"/>
            <a:ext cx="499884" cy="286712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7" name="Google Shape;1237;p56"/>
          <p:cNvGrpSpPr/>
          <p:nvPr/>
        </p:nvGrpSpPr>
        <p:grpSpPr>
          <a:xfrm>
            <a:off x="6444254" y="2189850"/>
            <a:ext cx="2242552" cy="756351"/>
            <a:chOff x="6444254" y="1938775"/>
            <a:chExt cx="2242552" cy="756351"/>
          </a:xfrm>
        </p:grpSpPr>
        <p:sp>
          <p:nvSpPr>
            <p:cNvPr id="1238" name="Google Shape;1238;p56"/>
            <p:cNvSpPr txBox="1"/>
            <p:nvPr/>
          </p:nvSpPr>
          <p:spPr>
            <a:xfrm flipH="1">
              <a:off x="7277076" y="1938775"/>
              <a:ext cx="736500" cy="3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90%</a:t>
              </a:r>
              <a:endParaRPr sz="21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1239" name="Google Shape;1239;p56"/>
            <p:cNvCxnSpPr/>
            <p:nvPr/>
          </p:nvCxnSpPr>
          <p:spPr>
            <a:xfrm rot="10800000">
              <a:off x="6444254" y="2370302"/>
              <a:ext cx="1649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1240" name="Google Shape;1240;p56"/>
            <p:cNvSpPr/>
            <p:nvPr/>
          </p:nvSpPr>
          <p:spPr>
            <a:xfrm>
              <a:off x="8047675" y="2055994"/>
              <a:ext cx="639131" cy="639131"/>
            </a:xfrm>
            <a:custGeom>
              <a:rect b="b" l="l" r="r" t="t"/>
              <a:pathLst>
                <a:path extrusionOk="0" h="27931" w="27931">
                  <a:moveTo>
                    <a:pt x="13957" y="1"/>
                  </a:moveTo>
                  <a:cubicBezTo>
                    <a:pt x="6217" y="1"/>
                    <a:pt x="1" y="6284"/>
                    <a:pt x="1" y="13958"/>
                  </a:cubicBezTo>
                  <a:cubicBezTo>
                    <a:pt x="1" y="21715"/>
                    <a:pt x="6217" y="27931"/>
                    <a:pt x="13957" y="27931"/>
                  </a:cubicBezTo>
                  <a:cubicBezTo>
                    <a:pt x="21715" y="27931"/>
                    <a:pt x="27931" y="21715"/>
                    <a:pt x="27931" y="13958"/>
                  </a:cubicBezTo>
                  <a:cubicBezTo>
                    <a:pt x="27931" y="6284"/>
                    <a:pt x="21715" y="1"/>
                    <a:pt x="13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" name="Google Shape;1241;p56"/>
          <p:cNvGrpSpPr/>
          <p:nvPr/>
        </p:nvGrpSpPr>
        <p:grpSpPr>
          <a:xfrm>
            <a:off x="6625454" y="3096487"/>
            <a:ext cx="2061312" cy="738925"/>
            <a:chOff x="6625454" y="2845412"/>
            <a:chExt cx="2061312" cy="738925"/>
          </a:xfrm>
        </p:grpSpPr>
        <p:sp>
          <p:nvSpPr>
            <p:cNvPr id="1242" name="Google Shape;1242;p56"/>
            <p:cNvSpPr txBox="1"/>
            <p:nvPr/>
          </p:nvSpPr>
          <p:spPr>
            <a:xfrm flipH="1">
              <a:off x="7277076" y="2845412"/>
              <a:ext cx="736500" cy="3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70%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1243" name="Google Shape;1243;p56"/>
            <p:cNvCxnSpPr/>
            <p:nvPr/>
          </p:nvCxnSpPr>
          <p:spPr>
            <a:xfrm rot="10800000">
              <a:off x="6625454" y="3277176"/>
              <a:ext cx="1467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1244" name="Google Shape;1244;p56"/>
            <p:cNvSpPr/>
            <p:nvPr/>
          </p:nvSpPr>
          <p:spPr>
            <a:xfrm>
              <a:off x="8046978" y="2944228"/>
              <a:ext cx="639789" cy="640109"/>
            </a:xfrm>
            <a:custGeom>
              <a:rect b="b" l="l" r="r" t="t"/>
              <a:pathLst>
                <a:path extrusionOk="0" h="27931" w="27914">
                  <a:moveTo>
                    <a:pt x="13957" y="1"/>
                  </a:moveTo>
                  <a:cubicBezTo>
                    <a:pt x="6199" y="1"/>
                    <a:pt x="0" y="6217"/>
                    <a:pt x="0" y="13974"/>
                  </a:cubicBezTo>
                  <a:cubicBezTo>
                    <a:pt x="0" y="21648"/>
                    <a:pt x="6199" y="27931"/>
                    <a:pt x="13957" y="27931"/>
                  </a:cubicBezTo>
                  <a:cubicBezTo>
                    <a:pt x="21630" y="27931"/>
                    <a:pt x="27913" y="21648"/>
                    <a:pt x="27913" y="13974"/>
                  </a:cubicBezTo>
                  <a:cubicBezTo>
                    <a:pt x="27913" y="6217"/>
                    <a:pt x="21630" y="1"/>
                    <a:pt x="139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" name="Google Shape;1245;p56"/>
          <p:cNvGrpSpPr/>
          <p:nvPr/>
        </p:nvGrpSpPr>
        <p:grpSpPr>
          <a:xfrm>
            <a:off x="5091783" y="4003125"/>
            <a:ext cx="3594999" cy="722468"/>
            <a:chOff x="5091783" y="3752050"/>
            <a:chExt cx="3594999" cy="722468"/>
          </a:xfrm>
        </p:grpSpPr>
        <p:sp>
          <p:nvSpPr>
            <p:cNvPr id="1246" name="Google Shape;1246;p56"/>
            <p:cNvSpPr txBox="1"/>
            <p:nvPr/>
          </p:nvSpPr>
          <p:spPr>
            <a:xfrm flipH="1">
              <a:off x="7277076" y="3752050"/>
              <a:ext cx="736500" cy="3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40%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1247" name="Google Shape;1247;p56"/>
            <p:cNvCxnSpPr>
              <a:endCxn id="1230" idx="2"/>
            </p:cNvCxnSpPr>
            <p:nvPr/>
          </p:nvCxnSpPr>
          <p:spPr>
            <a:xfrm flipH="1">
              <a:off x="5091783" y="4148647"/>
              <a:ext cx="3006000" cy="60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1248" name="Google Shape;1248;p56"/>
            <p:cNvSpPr/>
            <p:nvPr/>
          </p:nvSpPr>
          <p:spPr>
            <a:xfrm>
              <a:off x="8030999" y="3820304"/>
              <a:ext cx="655783" cy="654214"/>
            </a:xfrm>
            <a:custGeom>
              <a:rect b="b" l="l" r="r" t="t"/>
              <a:pathLst>
                <a:path extrusionOk="0" h="27931" w="27998">
                  <a:moveTo>
                    <a:pt x="14024" y="1"/>
                  </a:moveTo>
                  <a:cubicBezTo>
                    <a:pt x="6283" y="1"/>
                    <a:pt x="0" y="6217"/>
                    <a:pt x="0" y="13974"/>
                  </a:cubicBezTo>
                  <a:cubicBezTo>
                    <a:pt x="0" y="21648"/>
                    <a:pt x="6283" y="27931"/>
                    <a:pt x="14024" y="27931"/>
                  </a:cubicBezTo>
                  <a:cubicBezTo>
                    <a:pt x="21714" y="27931"/>
                    <a:pt x="27997" y="21648"/>
                    <a:pt x="27997" y="13974"/>
                  </a:cubicBezTo>
                  <a:cubicBezTo>
                    <a:pt x="27997" y="6217"/>
                    <a:pt x="21714" y="1"/>
                    <a:pt x="14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9" name="Google Shape;1249;p56"/>
          <p:cNvSpPr/>
          <p:nvPr/>
        </p:nvSpPr>
        <p:spPr>
          <a:xfrm rot="5400000">
            <a:off x="1737450" y="892541"/>
            <a:ext cx="361800" cy="29223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50" name="Google Shape;1250;p56"/>
          <p:cNvSpPr/>
          <p:nvPr/>
        </p:nvSpPr>
        <p:spPr>
          <a:xfrm rot="5400000">
            <a:off x="966600" y="1663400"/>
            <a:ext cx="361800" cy="1380600"/>
          </a:xfrm>
          <a:prstGeom prst="round2SameRect">
            <a:avLst>
              <a:gd fmla="val 46128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51" name="Google Shape;1251;p56"/>
          <p:cNvSpPr txBox="1"/>
          <p:nvPr/>
        </p:nvSpPr>
        <p:spPr>
          <a:xfrm>
            <a:off x="633334" y="2244041"/>
            <a:ext cx="403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45%</a:t>
            </a:r>
            <a:endParaRPr sz="16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52" name="Google Shape;1252;p56"/>
          <p:cNvSpPr/>
          <p:nvPr/>
        </p:nvSpPr>
        <p:spPr>
          <a:xfrm rot="5400000">
            <a:off x="1737450" y="2070874"/>
            <a:ext cx="361800" cy="29223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53" name="Google Shape;1253;p56"/>
          <p:cNvSpPr/>
          <p:nvPr/>
        </p:nvSpPr>
        <p:spPr>
          <a:xfrm rot="5400000">
            <a:off x="660600" y="3148900"/>
            <a:ext cx="361800" cy="7686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54" name="Google Shape;1254;p56"/>
          <p:cNvSpPr txBox="1"/>
          <p:nvPr/>
        </p:nvSpPr>
        <p:spPr>
          <a:xfrm>
            <a:off x="633334" y="3423547"/>
            <a:ext cx="391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25%</a:t>
            </a:r>
            <a:endParaRPr sz="16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55" name="Google Shape;1255;p56"/>
          <p:cNvSpPr/>
          <p:nvPr/>
        </p:nvSpPr>
        <p:spPr>
          <a:xfrm rot="5400000">
            <a:off x="1737450" y="1481413"/>
            <a:ext cx="361800" cy="29223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56" name="Google Shape;1256;p56"/>
          <p:cNvSpPr/>
          <p:nvPr/>
        </p:nvSpPr>
        <p:spPr>
          <a:xfrm rot="5400000">
            <a:off x="1268700" y="1951343"/>
            <a:ext cx="361800" cy="19848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57" name="Google Shape;1257;p56"/>
          <p:cNvSpPr txBox="1"/>
          <p:nvPr/>
        </p:nvSpPr>
        <p:spPr>
          <a:xfrm>
            <a:off x="634234" y="2831307"/>
            <a:ext cx="4011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65%</a:t>
            </a:r>
            <a:endParaRPr sz="16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58" name="Google Shape;1258;p56"/>
          <p:cNvSpPr txBox="1"/>
          <p:nvPr/>
        </p:nvSpPr>
        <p:spPr>
          <a:xfrm>
            <a:off x="457200" y="1141025"/>
            <a:ext cx="10227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</a:t>
            </a:r>
            <a:endParaRPr sz="16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259" name="Google Shape;1259;p56"/>
          <p:cNvSpPr txBox="1"/>
          <p:nvPr/>
        </p:nvSpPr>
        <p:spPr>
          <a:xfrm>
            <a:off x="457200" y="1407900"/>
            <a:ext cx="22425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very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0" name="Google Shape;1260;p56"/>
          <p:cNvSpPr txBox="1"/>
          <p:nvPr/>
        </p:nvSpPr>
        <p:spPr>
          <a:xfrm>
            <a:off x="7664075" y="1141025"/>
            <a:ext cx="10227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Insight</a:t>
            </a:r>
            <a:endParaRPr sz="16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261" name="Google Shape;1261;p56"/>
          <p:cNvSpPr txBox="1"/>
          <p:nvPr/>
        </p:nvSpPr>
        <p:spPr>
          <a:xfrm>
            <a:off x="6444225" y="1407900"/>
            <a:ext cx="22425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2" name="Google Shape;1262;p56"/>
          <p:cNvSpPr/>
          <p:nvPr/>
        </p:nvSpPr>
        <p:spPr>
          <a:xfrm>
            <a:off x="457199" y="4071379"/>
            <a:ext cx="655783" cy="654214"/>
          </a:xfrm>
          <a:custGeom>
            <a:rect b="b" l="l" r="r" t="t"/>
            <a:pathLst>
              <a:path extrusionOk="0" h="27931" w="27998">
                <a:moveTo>
                  <a:pt x="14024" y="1"/>
                </a:moveTo>
                <a:cubicBezTo>
                  <a:pt x="6283" y="1"/>
                  <a:pt x="0" y="6217"/>
                  <a:pt x="0" y="13974"/>
                </a:cubicBezTo>
                <a:cubicBezTo>
                  <a:pt x="0" y="21648"/>
                  <a:pt x="6283" y="27931"/>
                  <a:pt x="14024" y="27931"/>
                </a:cubicBezTo>
                <a:cubicBezTo>
                  <a:pt x="21714" y="27931"/>
                  <a:pt x="27997" y="21648"/>
                  <a:pt x="27997" y="13974"/>
                </a:cubicBezTo>
                <a:cubicBezTo>
                  <a:pt x="27997" y="6217"/>
                  <a:pt x="21714" y="1"/>
                  <a:pt x="140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" name="Google Shape;1263;p56"/>
          <p:cNvSpPr/>
          <p:nvPr/>
        </p:nvSpPr>
        <p:spPr>
          <a:xfrm>
            <a:off x="1586361" y="4071379"/>
            <a:ext cx="655783" cy="654214"/>
          </a:xfrm>
          <a:custGeom>
            <a:rect b="b" l="l" r="r" t="t"/>
            <a:pathLst>
              <a:path extrusionOk="0" h="27931" w="27998">
                <a:moveTo>
                  <a:pt x="14024" y="1"/>
                </a:moveTo>
                <a:cubicBezTo>
                  <a:pt x="6283" y="1"/>
                  <a:pt x="0" y="6217"/>
                  <a:pt x="0" y="13974"/>
                </a:cubicBezTo>
                <a:cubicBezTo>
                  <a:pt x="0" y="21648"/>
                  <a:pt x="6283" y="27931"/>
                  <a:pt x="14024" y="27931"/>
                </a:cubicBezTo>
                <a:cubicBezTo>
                  <a:pt x="21714" y="27931"/>
                  <a:pt x="27997" y="21648"/>
                  <a:pt x="27997" y="13974"/>
                </a:cubicBezTo>
                <a:cubicBezTo>
                  <a:pt x="27997" y="6217"/>
                  <a:pt x="21714" y="1"/>
                  <a:pt x="140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4" name="Google Shape;1264;p56"/>
          <p:cNvSpPr/>
          <p:nvPr/>
        </p:nvSpPr>
        <p:spPr>
          <a:xfrm>
            <a:off x="2715524" y="4071379"/>
            <a:ext cx="655783" cy="654214"/>
          </a:xfrm>
          <a:custGeom>
            <a:rect b="b" l="l" r="r" t="t"/>
            <a:pathLst>
              <a:path extrusionOk="0" h="27931" w="27998">
                <a:moveTo>
                  <a:pt x="14024" y="1"/>
                </a:moveTo>
                <a:cubicBezTo>
                  <a:pt x="6283" y="1"/>
                  <a:pt x="0" y="6217"/>
                  <a:pt x="0" y="13974"/>
                </a:cubicBezTo>
                <a:cubicBezTo>
                  <a:pt x="0" y="21648"/>
                  <a:pt x="6283" y="27931"/>
                  <a:pt x="14024" y="27931"/>
                </a:cubicBezTo>
                <a:cubicBezTo>
                  <a:pt x="21714" y="27931"/>
                  <a:pt x="27997" y="21648"/>
                  <a:pt x="27997" y="13974"/>
                </a:cubicBezTo>
                <a:cubicBezTo>
                  <a:pt x="27997" y="6217"/>
                  <a:pt x="21714" y="1"/>
                  <a:pt x="14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5" name="Google Shape;1265;p56"/>
          <p:cNvSpPr/>
          <p:nvPr/>
        </p:nvSpPr>
        <p:spPr>
          <a:xfrm>
            <a:off x="8185561" y="4243074"/>
            <a:ext cx="365746" cy="357979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6" name="Google Shape;1266;p56"/>
          <p:cNvGrpSpPr/>
          <p:nvPr/>
        </p:nvGrpSpPr>
        <p:grpSpPr>
          <a:xfrm>
            <a:off x="629840" y="4216478"/>
            <a:ext cx="365751" cy="365756"/>
            <a:chOff x="-4211975" y="2046625"/>
            <a:chExt cx="292250" cy="290675"/>
          </a:xfrm>
        </p:grpSpPr>
        <p:sp>
          <p:nvSpPr>
            <p:cNvPr id="1267" name="Google Shape;1267;p56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6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" name="Google Shape;1269;p56"/>
          <p:cNvGrpSpPr/>
          <p:nvPr/>
        </p:nvGrpSpPr>
        <p:grpSpPr>
          <a:xfrm>
            <a:off x="1731364" y="4215283"/>
            <a:ext cx="365770" cy="365749"/>
            <a:chOff x="-1333200" y="2770450"/>
            <a:chExt cx="291450" cy="292225"/>
          </a:xfrm>
        </p:grpSpPr>
        <p:sp>
          <p:nvSpPr>
            <p:cNvPr id="1270" name="Google Shape;1270;p56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6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" name="Google Shape;1272;p56"/>
          <p:cNvGrpSpPr/>
          <p:nvPr/>
        </p:nvGrpSpPr>
        <p:grpSpPr>
          <a:xfrm>
            <a:off x="8185557" y="3337512"/>
            <a:ext cx="365754" cy="365770"/>
            <a:chOff x="-5635200" y="2037975"/>
            <a:chExt cx="293025" cy="291450"/>
          </a:xfrm>
        </p:grpSpPr>
        <p:sp>
          <p:nvSpPr>
            <p:cNvPr id="1273" name="Google Shape;1273;p56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6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" name="Google Shape;1275;p56"/>
          <p:cNvGrpSpPr/>
          <p:nvPr/>
        </p:nvGrpSpPr>
        <p:grpSpPr>
          <a:xfrm>
            <a:off x="8185557" y="2431950"/>
            <a:ext cx="365754" cy="365770"/>
            <a:chOff x="-3854375" y="2046625"/>
            <a:chExt cx="293025" cy="291450"/>
          </a:xfrm>
        </p:grpSpPr>
        <p:sp>
          <p:nvSpPr>
            <p:cNvPr id="1276" name="Google Shape;1276;p56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6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" name="Google Shape;1278;p56"/>
          <p:cNvGrpSpPr/>
          <p:nvPr/>
        </p:nvGrpSpPr>
        <p:grpSpPr>
          <a:xfrm>
            <a:off x="2873970" y="4214749"/>
            <a:ext cx="365770" cy="365752"/>
            <a:chOff x="-3852025" y="2764950"/>
            <a:chExt cx="291450" cy="293000"/>
          </a:xfrm>
        </p:grpSpPr>
        <p:sp>
          <p:nvSpPr>
            <p:cNvPr id="1279" name="Google Shape;1279;p56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6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p57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86" name="Google Shape;1286;p57"/>
          <p:cNvSpPr txBox="1"/>
          <p:nvPr/>
        </p:nvSpPr>
        <p:spPr>
          <a:xfrm>
            <a:off x="448051" y="1617913"/>
            <a:ext cx="14484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actually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7" name="Google Shape;1287;p57"/>
          <p:cNvSpPr txBox="1"/>
          <p:nvPr/>
        </p:nvSpPr>
        <p:spPr>
          <a:xfrm>
            <a:off x="448050" y="1337400"/>
            <a:ext cx="18201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interpretation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88" name="Google Shape;1288;p57"/>
          <p:cNvSpPr txBox="1"/>
          <p:nvPr/>
        </p:nvSpPr>
        <p:spPr>
          <a:xfrm>
            <a:off x="448051" y="2949200"/>
            <a:ext cx="13701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a small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9" name="Google Shape;1289;p57"/>
          <p:cNvSpPr txBox="1"/>
          <p:nvPr/>
        </p:nvSpPr>
        <p:spPr>
          <a:xfrm>
            <a:off x="448050" y="2668675"/>
            <a:ext cx="18201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Geo expansion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0" name="Google Shape;1290;p57"/>
          <p:cNvSpPr txBox="1"/>
          <p:nvPr/>
        </p:nvSpPr>
        <p:spPr>
          <a:xfrm>
            <a:off x="2386898" y="1617913"/>
            <a:ext cx="14484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1" name="Google Shape;1291;p57"/>
          <p:cNvSpPr txBox="1"/>
          <p:nvPr/>
        </p:nvSpPr>
        <p:spPr>
          <a:xfrm>
            <a:off x="2386898" y="1337400"/>
            <a:ext cx="18201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Structured data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2" name="Google Shape;1292;p57"/>
          <p:cNvSpPr txBox="1"/>
          <p:nvPr/>
        </p:nvSpPr>
        <p:spPr>
          <a:xfrm>
            <a:off x="2386898" y="2920625"/>
            <a:ext cx="13701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far away from Earth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3" name="Google Shape;1293;p57"/>
          <p:cNvSpPr txBox="1"/>
          <p:nvPr/>
        </p:nvSpPr>
        <p:spPr>
          <a:xfrm>
            <a:off x="2386898" y="2640102"/>
            <a:ext cx="18201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Variability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294" name="Google Shape;1294;p57"/>
          <p:cNvGrpSpPr/>
          <p:nvPr/>
        </p:nvGrpSpPr>
        <p:grpSpPr>
          <a:xfrm>
            <a:off x="2425382" y="4071379"/>
            <a:ext cx="655783" cy="654214"/>
            <a:chOff x="2715524" y="4071379"/>
            <a:chExt cx="655783" cy="654214"/>
          </a:xfrm>
        </p:grpSpPr>
        <p:sp>
          <p:nvSpPr>
            <p:cNvPr id="1295" name="Google Shape;1295;p57"/>
            <p:cNvSpPr/>
            <p:nvPr/>
          </p:nvSpPr>
          <p:spPr>
            <a:xfrm>
              <a:off x="2715524" y="4071379"/>
              <a:ext cx="655783" cy="654214"/>
            </a:xfrm>
            <a:custGeom>
              <a:rect b="b" l="l" r="r" t="t"/>
              <a:pathLst>
                <a:path extrusionOk="0" h="27931" w="27998">
                  <a:moveTo>
                    <a:pt x="14024" y="1"/>
                  </a:moveTo>
                  <a:cubicBezTo>
                    <a:pt x="6283" y="1"/>
                    <a:pt x="0" y="6217"/>
                    <a:pt x="0" y="13974"/>
                  </a:cubicBezTo>
                  <a:cubicBezTo>
                    <a:pt x="0" y="21648"/>
                    <a:pt x="6283" y="27931"/>
                    <a:pt x="14024" y="27931"/>
                  </a:cubicBezTo>
                  <a:cubicBezTo>
                    <a:pt x="21714" y="27931"/>
                    <a:pt x="27997" y="21648"/>
                    <a:pt x="27997" y="13974"/>
                  </a:cubicBezTo>
                  <a:cubicBezTo>
                    <a:pt x="27997" y="6217"/>
                    <a:pt x="21714" y="1"/>
                    <a:pt x="140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6" name="Google Shape;1296;p57"/>
            <p:cNvGrpSpPr/>
            <p:nvPr/>
          </p:nvGrpSpPr>
          <p:grpSpPr>
            <a:xfrm>
              <a:off x="2852029" y="4214576"/>
              <a:ext cx="382765" cy="367810"/>
              <a:chOff x="-62890750" y="3747425"/>
              <a:chExt cx="330825" cy="317900"/>
            </a:xfrm>
          </p:grpSpPr>
          <p:sp>
            <p:nvSpPr>
              <p:cNvPr id="1297" name="Google Shape;1297;p57"/>
              <p:cNvSpPr/>
              <p:nvPr/>
            </p:nvSpPr>
            <p:spPr>
              <a:xfrm>
                <a:off x="-62890750" y="3747425"/>
                <a:ext cx="313500" cy="195825"/>
              </a:xfrm>
              <a:custGeom>
                <a:rect b="b" l="l" r="r" t="t"/>
                <a:pathLst>
                  <a:path extrusionOk="0" h="7833" w="12540">
                    <a:moveTo>
                      <a:pt x="6591" y="0"/>
                    </a:moveTo>
                    <a:cubicBezTo>
                      <a:pt x="4966" y="0"/>
                      <a:pt x="3342" y="616"/>
                      <a:pt x="2112" y="1846"/>
                    </a:cubicBezTo>
                    <a:cubicBezTo>
                      <a:pt x="663" y="3296"/>
                      <a:pt x="1" y="5438"/>
                      <a:pt x="379" y="7454"/>
                    </a:cubicBezTo>
                    <a:cubicBezTo>
                      <a:pt x="442" y="7675"/>
                      <a:pt x="568" y="7832"/>
                      <a:pt x="789" y="7832"/>
                    </a:cubicBezTo>
                    <a:lnTo>
                      <a:pt x="852" y="7832"/>
                    </a:lnTo>
                    <a:cubicBezTo>
                      <a:pt x="1104" y="7801"/>
                      <a:pt x="1198" y="7549"/>
                      <a:pt x="1167" y="7360"/>
                    </a:cubicBezTo>
                    <a:cubicBezTo>
                      <a:pt x="852" y="5596"/>
                      <a:pt x="1419" y="3737"/>
                      <a:pt x="2710" y="2477"/>
                    </a:cubicBezTo>
                    <a:cubicBezTo>
                      <a:pt x="3719" y="1437"/>
                      <a:pt x="5136" y="870"/>
                      <a:pt x="6617" y="870"/>
                    </a:cubicBezTo>
                    <a:cubicBezTo>
                      <a:pt x="7940" y="870"/>
                      <a:pt x="9200" y="1342"/>
                      <a:pt x="10177" y="2193"/>
                    </a:cubicBezTo>
                    <a:lnTo>
                      <a:pt x="9610" y="2792"/>
                    </a:lnTo>
                    <a:cubicBezTo>
                      <a:pt x="9484" y="2918"/>
                      <a:pt x="9452" y="3075"/>
                      <a:pt x="9484" y="3170"/>
                    </a:cubicBezTo>
                    <a:cubicBezTo>
                      <a:pt x="9515" y="3327"/>
                      <a:pt x="9641" y="3422"/>
                      <a:pt x="9799" y="3453"/>
                    </a:cubicBezTo>
                    <a:lnTo>
                      <a:pt x="12036" y="3926"/>
                    </a:lnTo>
                    <a:lnTo>
                      <a:pt x="12130" y="3926"/>
                    </a:lnTo>
                    <a:cubicBezTo>
                      <a:pt x="12225" y="3926"/>
                      <a:pt x="12319" y="3894"/>
                      <a:pt x="12382" y="3800"/>
                    </a:cubicBezTo>
                    <a:cubicBezTo>
                      <a:pt x="12508" y="3674"/>
                      <a:pt x="12540" y="3579"/>
                      <a:pt x="12508" y="3422"/>
                    </a:cubicBezTo>
                    <a:lnTo>
                      <a:pt x="12036" y="1153"/>
                    </a:lnTo>
                    <a:cubicBezTo>
                      <a:pt x="12004" y="1027"/>
                      <a:pt x="11878" y="901"/>
                      <a:pt x="11752" y="838"/>
                    </a:cubicBezTo>
                    <a:cubicBezTo>
                      <a:pt x="11715" y="831"/>
                      <a:pt x="11678" y="827"/>
                      <a:pt x="11642" y="827"/>
                    </a:cubicBezTo>
                    <a:cubicBezTo>
                      <a:pt x="11526" y="827"/>
                      <a:pt x="11422" y="868"/>
                      <a:pt x="11374" y="964"/>
                    </a:cubicBezTo>
                    <a:lnTo>
                      <a:pt x="10776" y="1563"/>
                    </a:lnTo>
                    <a:cubicBezTo>
                      <a:pt x="9583" y="521"/>
                      <a:pt x="8087" y="0"/>
                      <a:pt x="65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57"/>
              <p:cNvSpPr/>
              <p:nvPr/>
            </p:nvSpPr>
            <p:spPr>
              <a:xfrm>
                <a:off x="-62874975" y="3869075"/>
                <a:ext cx="315050" cy="196250"/>
              </a:xfrm>
              <a:custGeom>
                <a:rect b="b" l="l" r="r" t="t"/>
                <a:pathLst>
                  <a:path extrusionOk="0" h="7850" w="12602">
                    <a:moveTo>
                      <a:pt x="11779" y="0"/>
                    </a:moveTo>
                    <a:cubicBezTo>
                      <a:pt x="11759" y="0"/>
                      <a:pt x="11739" y="2"/>
                      <a:pt x="11720" y="5"/>
                    </a:cubicBezTo>
                    <a:cubicBezTo>
                      <a:pt x="11499" y="36"/>
                      <a:pt x="11373" y="288"/>
                      <a:pt x="11405" y="477"/>
                    </a:cubicBezTo>
                    <a:cubicBezTo>
                      <a:pt x="11720" y="2242"/>
                      <a:pt x="11184" y="4101"/>
                      <a:pt x="9861" y="5361"/>
                    </a:cubicBezTo>
                    <a:cubicBezTo>
                      <a:pt x="8853" y="6400"/>
                      <a:pt x="7435" y="6967"/>
                      <a:pt x="5986" y="6967"/>
                    </a:cubicBezTo>
                    <a:cubicBezTo>
                      <a:pt x="4631" y="6967"/>
                      <a:pt x="3371" y="6495"/>
                      <a:pt x="2394" y="5644"/>
                    </a:cubicBezTo>
                    <a:lnTo>
                      <a:pt x="2993" y="5046"/>
                    </a:lnTo>
                    <a:cubicBezTo>
                      <a:pt x="3088" y="4920"/>
                      <a:pt x="3151" y="4762"/>
                      <a:pt x="3088" y="4668"/>
                    </a:cubicBezTo>
                    <a:cubicBezTo>
                      <a:pt x="3056" y="4510"/>
                      <a:pt x="2962" y="4416"/>
                      <a:pt x="2772" y="4384"/>
                    </a:cubicBezTo>
                    <a:lnTo>
                      <a:pt x="536" y="3912"/>
                    </a:lnTo>
                    <a:cubicBezTo>
                      <a:pt x="498" y="3904"/>
                      <a:pt x="465" y="3900"/>
                      <a:pt x="433" y="3900"/>
                    </a:cubicBezTo>
                    <a:cubicBezTo>
                      <a:pt x="332" y="3900"/>
                      <a:pt x="254" y="3941"/>
                      <a:pt x="158" y="4038"/>
                    </a:cubicBezTo>
                    <a:cubicBezTo>
                      <a:pt x="32" y="4132"/>
                      <a:pt x="0" y="4258"/>
                      <a:pt x="32" y="4416"/>
                    </a:cubicBezTo>
                    <a:lnTo>
                      <a:pt x="504" y="6652"/>
                    </a:lnTo>
                    <a:cubicBezTo>
                      <a:pt x="536" y="6810"/>
                      <a:pt x="662" y="6936"/>
                      <a:pt x="788" y="6967"/>
                    </a:cubicBezTo>
                    <a:lnTo>
                      <a:pt x="882" y="6967"/>
                    </a:lnTo>
                    <a:cubicBezTo>
                      <a:pt x="1008" y="6967"/>
                      <a:pt x="1103" y="6936"/>
                      <a:pt x="1166" y="6873"/>
                    </a:cubicBezTo>
                    <a:lnTo>
                      <a:pt x="1764" y="6274"/>
                    </a:lnTo>
                    <a:cubicBezTo>
                      <a:pt x="2930" y="7346"/>
                      <a:pt x="4442" y="7850"/>
                      <a:pt x="5923" y="7850"/>
                    </a:cubicBezTo>
                    <a:cubicBezTo>
                      <a:pt x="7561" y="7850"/>
                      <a:pt x="9168" y="7220"/>
                      <a:pt x="10428" y="5991"/>
                    </a:cubicBezTo>
                    <a:cubicBezTo>
                      <a:pt x="11909" y="4510"/>
                      <a:pt x="12602" y="2368"/>
                      <a:pt x="12192" y="320"/>
                    </a:cubicBezTo>
                    <a:cubicBezTo>
                      <a:pt x="12164" y="122"/>
                      <a:pt x="11958" y="0"/>
                      <a:pt x="117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57"/>
              <p:cNvSpPr/>
              <p:nvPr/>
            </p:nvSpPr>
            <p:spPr>
              <a:xfrm>
                <a:off x="-62751325" y="3834525"/>
                <a:ext cx="15775" cy="26800"/>
              </a:xfrm>
              <a:custGeom>
                <a:rect b="b" l="l" r="r" t="t"/>
                <a:pathLst>
                  <a:path extrusionOk="0" h="1072" w="631">
                    <a:moveTo>
                      <a:pt x="630" y="1"/>
                    </a:moveTo>
                    <a:cubicBezTo>
                      <a:pt x="410" y="221"/>
                      <a:pt x="158" y="599"/>
                      <a:pt x="0" y="1072"/>
                    </a:cubicBezTo>
                    <a:lnTo>
                      <a:pt x="630" y="1072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57"/>
              <p:cNvSpPr/>
              <p:nvPr/>
            </p:nvSpPr>
            <p:spPr>
              <a:xfrm>
                <a:off x="-62715100" y="3950300"/>
                <a:ext cx="15775" cy="26025"/>
              </a:xfrm>
              <a:custGeom>
                <a:rect b="b" l="l" r="r" t="t"/>
                <a:pathLst>
                  <a:path extrusionOk="0" h="1041" w="631">
                    <a:moveTo>
                      <a:pt x="1" y="1"/>
                    </a:moveTo>
                    <a:lnTo>
                      <a:pt x="1" y="1041"/>
                    </a:lnTo>
                    <a:cubicBezTo>
                      <a:pt x="253" y="852"/>
                      <a:pt x="473" y="473"/>
                      <a:pt x="6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57"/>
              <p:cNvSpPr/>
              <p:nvPr/>
            </p:nvSpPr>
            <p:spPr>
              <a:xfrm>
                <a:off x="-62751325" y="3950300"/>
                <a:ext cx="15775" cy="26025"/>
              </a:xfrm>
              <a:custGeom>
                <a:rect b="b" l="l" r="r" t="t"/>
                <a:pathLst>
                  <a:path extrusionOk="0" h="1041" w="631">
                    <a:moveTo>
                      <a:pt x="0" y="1"/>
                    </a:moveTo>
                    <a:cubicBezTo>
                      <a:pt x="158" y="473"/>
                      <a:pt x="410" y="852"/>
                      <a:pt x="630" y="1041"/>
                    </a:cubicBezTo>
                    <a:lnTo>
                      <a:pt x="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57"/>
              <p:cNvSpPr/>
              <p:nvPr/>
            </p:nvSpPr>
            <p:spPr>
              <a:xfrm>
                <a:off x="-62822225" y="3881000"/>
                <a:ext cx="44125" cy="48075"/>
              </a:xfrm>
              <a:custGeom>
                <a:rect b="b" l="l" r="r" t="t"/>
                <a:pathLst>
                  <a:path extrusionOk="0" h="1923" w="1765">
                    <a:moveTo>
                      <a:pt x="127" y="0"/>
                    </a:moveTo>
                    <a:cubicBezTo>
                      <a:pt x="32" y="316"/>
                      <a:pt x="1" y="631"/>
                      <a:pt x="1" y="977"/>
                    </a:cubicBezTo>
                    <a:cubicBezTo>
                      <a:pt x="1" y="1324"/>
                      <a:pt x="32" y="1670"/>
                      <a:pt x="127" y="1922"/>
                    </a:cubicBezTo>
                    <a:lnTo>
                      <a:pt x="1765" y="1922"/>
                    </a:lnTo>
                    <a:cubicBezTo>
                      <a:pt x="1734" y="1607"/>
                      <a:pt x="1702" y="1292"/>
                      <a:pt x="1702" y="977"/>
                    </a:cubicBezTo>
                    <a:cubicBezTo>
                      <a:pt x="1702" y="662"/>
                      <a:pt x="1734" y="316"/>
                      <a:pt x="17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57"/>
              <p:cNvSpPr/>
              <p:nvPr/>
            </p:nvSpPr>
            <p:spPr>
              <a:xfrm>
                <a:off x="-62715100" y="3833750"/>
                <a:ext cx="15775" cy="26800"/>
              </a:xfrm>
              <a:custGeom>
                <a:rect b="b" l="l" r="r" t="t"/>
                <a:pathLst>
                  <a:path extrusionOk="0" h="1072" w="631">
                    <a:moveTo>
                      <a:pt x="1" y="0"/>
                    </a:moveTo>
                    <a:lnTo>
                      <a:pt x="1" y="1071"/>
                    </a:lnTo>
                    <a:lnTo>
                      <a:pt x="631" y="1071"/>
                    </a:lnTo>
                    <a:cubicBezTo>
                      <a:pt x="505" y="599"/>
                      <a:pt x="253" y="18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57"/>
              <p:cNvSpPr/>
              <p:nvPr/>
            </p:nvSpPr>
            <p:spPr>
              <a:xfrm>
                <a:off x="-62758425" y="3881000"/>
                <a:ext cx="22875" cy="48075"/>
              </a:xfrm>
              <a:custGeom>
                <a:rect b="b" l="l" r="r" t="t"/>
                <a:pathLst>
                  <a:path extrusionOk="0" h="1923" w="915">
                    <a:moveTo>
                      <a:pt x="95" y="0"/>
                    </a:moveTo>
                    <a:cubicBezTo>
                      <a:pt x="64" y="316"/>
                      <a:pt x="1" y="631"/>
                      <a:pt x="1" y="977"/>
                    </a:cubicBezTo>
                    <a:cubicBezTo>
                      <a:pt x="1" y="1324"/>
                      <a:pt x="64" y="1670"/>
                      <a:pt x="95" y="1922"/>
                    </a:cubicBezTo>
                    <a:lnTo>
                      <a:pt x="914" y="1922"/>
                    </a:lnTo>
                    <a:lnTo>
                      <a:pt x="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57"/>
              <p:cNvSpPr/>
              <p:nvPr/>
            </p:nvSpPr>
            <p:spPr>
              <a:xfrm>
                <a:off x="-62715100" y="3809325"/>
                <a:ext cx="74850" cy="51225"/>
              </a:xfrm>
              <a:custGeom>
                <a:rect b="b" l="l" r="r" t="t"/>
                <a:pathLst>
                  <a:path extrusionOk="0" h="2049" w="2994">
                    <a:moveTo>
                      <a:pt x="1" y="1"/>
                    </a:moveTo>
                    <a:lnTo>
                      <a:pt x="1" y="32"/>
                    </a:lnTo>
                    <a:cubicBezTo>
                      <a:pt x="631" y="253"/>
                      <a:pt x="1198" y="1009"/>
                      <a:pt x="1481" y="2048"/>
                    </a:cubicBezTo>
                    <a:lnTo>
                      <a:pt x="2994" y="2048"/>
                    </a:lnTo>
                    <a:cubicBezTo>
                      <a:pt x="2426" y="946"/>
                      <a:pt x="1324" y="158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57"/>
              <p:cNvSpPr/>
              <p:nvPr/>
            </p:nvSpPr>
            <p:spPr>
              <a:xfrm>
                <a:off x="-62715875" y="3950300"/>
                <a:ext cx="75625" cy="51225"/>
              </a:xfrm>
              <a:custGeom>
                <a:rect b="b" l="l" r="r" t="t"/>
                <a:pathLst>
                  <a:path extrusionOk="0" h="2049" w="3025">
                    <a:moveTo>
                      <a:pt x="1512" y="1"/>
                    </a:moveTo>
                    <a:cubicBezTo>
                      <a:pt x="1229" y="1009"/>
                      <a:pt x="662" y="1765"/>
                      <a:pt x="0" y="1986"/>
                    </a:cubicBezTo>
                    <a:lnTo>
                      <a:pt x="0" y="2049"/>
                    </a:lnTo>
                    <a:lnTo>
                      <a:pt x="32" y="2049"/>
                    </a:lnTo>
                    <a:cubicBezTo>
                      <a:pt x="1355" y="1891"/>
                      <a:pt x="2457" y="1104"/>
                      <a:pt x="30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57"/>
              <p:cNvSpPr/>
              <p:nvPr/>
            </p:nvSpPr>
            <p:spPr>
              <a:xfrm>
                <a:off x="-62811200" y="3949525"/>
                <a:ext cx="75650" cy="52000"/>
              </a:xfrm>
              <a:custGeom>
                <a:rect b="b" l="l" r="r" t="t"/>
                <a:pathLst>
                  <a:path extrusionOk="0" h="2080" w="3026">
                    <a:moveTo>
                      <a:pt x="1" y="0"/>
                    </a:moveTo>
                    <a:cubicBezTo>
                      <a:pt x="600" y="1166"/>
                      <a:pt x="1702" y="1954"/>
                      <a:pt x="3025" y="2080"/>
                    </a:cubicBezTo>
                    <a:lnTo>
                      <a:pt x="3025" y="2017"/>
                    </a:lnTo>
                    <a:cubicBezTo>
                      <a:pt x="2364" y="1796"/>
                      <a:pt x="1860" y="1040"/>
                      <a:pt x="15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57"/>
              <p:cNvSpPr/>
              <p:nvPr/>
            </p:nvSpPr>
            <p:spPr>
              <a:xfrm>
                <a:off x="-62673350" y="3881000"/>
                <a:ext cx="44125" cy="48075"/>
              </a:xfrm>
              <a:custGeom>
                <a:rect b="b" l="l" r="r" t="t"/>
                <a:pathLst>
                  <a:path extrusionOk="0" h="1923" w="1765">
                    <a:moveTo>
                      <a:pt x="0" y="0"/>
                    </a:moveTo>
                    <a:cubicBezTo>
                      <a:pt x="32" y="316"/>
                      <a:pt x="63" y="631"/>
                      <a:pt x="63" y="977"/>
                    </a:cubicBezTo>
                    <a:cubicBezTo>
                      <a:pt x="63" y="1324"/>
                      <a:pt x="32" y="1670"/>
                      <a:pt x="0" y="1922"/>
                    </a:cubicBezTo>
                    <a:lnTo>
                      <a:pt x="1639" y="1922"/>
                    </a:lnTo>
                    <a:cubicBezTo>
                      <a:pt x="1733" y="1670"/>
                      <a:pt x="1765" y="1292"/>
                      <a:pt x="1765" y="977"/>
                    </a:cubicBezTo>
                    <a:cubicBezTo>
                      <a:pt x="1765" y="662"/>
                      <a:pt x="1733" y="316"/>
                      <a:pt x="16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57"/>
              <p:cNvSpPr/>
              <p:nvPr/>
            </p:nvSpPr>
            <p:spPr>
              <a:xfrm>
                <a:off x="-62810400" y="3810125"/>
                <a:ext cx="75625" cy="51200"/>
              </a:xfrm>
              <a:custGeom>
                <a:rect b="b" l="l" r="r" t="t"/>
                <a:pathLst>
                  <a:path extrusionOk="0" h="2048" w="3025">
                    <a:moveTo>
                      <a:pt x="2993" y="0"/>
                    </a:moveTo>
                    <a:cubicBezTo>
                      <a:pt x="1702" y="158"/>
                      <a:pt x="599" y="945"/>
                      <a:pt x="0" y="2048"/>
                    </a:cubicBezTo>
                    <a:lnTo>
                      <a:pt x="1544" y="2048"/>
                    </a:lnTo>
                    <a:cubicBezTo>
                      <a:pt x="1828" y="1008"/>
                      <a:pt x="2363" y="284"/>
                      <a:pt x="3025" y="32"/>
                    </a:cubicBezTo>
                    <a:lnTo>
                      <a:pt x="302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57"/>
              <p:cNvSpPr/>
              <p:nvPr/>
            </p:nvSpPr>
            <p:spPr>
              <a:xfrm>
                <a:off x="-62715100" y="3881000"/>
                <a:ext cx="22850" cy="48075"/>
              </a:xfrm>
              <a:custGeom>
                <a:rect b="b" l="l" r="r" t="t"/>
                <a:pathLst>
                  <a:path extrusionOk="0" h="1923" w="914">
                    <a:moveTo>
                      <a:pt x="1" y="0"/>
                    </a:moveTo>
                    <a:lnTo>
                      <a:pt x="1" y="1922"/>
                    </a:lnTo>
                    <a:lnTo>
                      <a:pt x="851" y="1922"/>
                    </a:lnTo>
                    <a:cubicBezTo>
                      <a:pt x="883" y="1607"/>
                      <a:pt x="914" y="1292"/>
                      <a:pt x="914" y="977"/>
                    </a:cubicBezTo>
                    <a:cubicBezTo>
                      <a:pt x="914" y="662"/>
                      <a:pt x="883" y="316"/>
                      <a:pt x="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1" name="Google Shape;1311;p57"/>
          <p:cNvGrpSpPr/>
          <p:nvPr/>
        </p:nvGrpSpPr>
        <p:grpSpPr>
          <a:xfrm>
            <a:off x="457199" y="4071379"/>
            <a:ext cx="655783" cy="654214"/>
            <a:chOff x="457199" y="4071379"/>
            <a:chExt cx="655783" cy="654214"/>
          </a:xfrm>
        </p:grpSpPr>
        <p:sp>
          <p:nvSpPr>
            <p:cNvPr id="1312" name="Google Shape;1312;p57"/>
            <p:cNvSpPr/>
            <p:nvPr/>
          </p:nvSpPr>
          <p:spPr>
            <a:xfrm>
              <a:off x="457199" y="4071379"/>
              <a:ext cx="655783" cy="654214"/>
            </a:xfrm>
            <a:custGeom>
              <a:rect b="b" l="l" r="r" t="t"/>
              <a:pathLst>
                <a:path extrusionOk="0" h="27931" w="27998">
                  <a:moveTo>
                    <a:pt x="14024" y="1"/>
                  </a:moveTo>
                  <a:cubicBezTo>
                    <a:pt x="6283" y="1"/>
                    <a:pt x="0" y="6217"/>
                    <a:pt x="0" y="13974"/>
                  </a:cubicBezTo>
                  <a:cubicBezTo>
                    <a:pt x="0" y="21648"/>
                    <a:pt x="6283" y="27931"/>
                    <a:pt x="14024" y="27931"/>
                  </a:cubicBezTo>
                  <a:cubicBezTo>
                    <a:pt x="21714" y="27931"/>
                    <a:pt x="27997" y="21648"/>
                    <a:pt x="27997" y="13974"/>
                  </a:cubicBezTo>
                  <a:cubicBezTo>
                    <a:pt x="27997" y="6217"/>
                    <a:pt x="21714" y="1"/>
                    <a:pt x="140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7"/>
            <p:cNvSpPr/>
            <p:nvPr/>
          </p:nvSpPr>
          <p:spPr>
            <a:xfrm>
              <a:off x="601901" y="4224712"/>
              <a:ext cx="366364" cy="347563"/>
            </a:xfrm>
            <a:custGeom>
              <a:rect b="b" l="l" r="r" t="t"/>
              <a:pathLst>
                <a:path extrusionOk="0" h="12016" w="12666">
                  <a:moveTo>
                    <a:pt x="3844" y="5105"/>
                  </a:moveTo>
                  <a:cubicBezTo>
                    <a:pt x="4096" y="5105"/>
                    <a:pt x="4285" y="5325"/>
                    <a:pt x="4285" y="5514"/>
                  </a:cubicBezTo>
                  <a:lnTo>
                    <a:pt x="4285" y="7153"/>
                  </a:lnTo>
                  <a:cubicBezTo>
                    <a:pt x="4285" y="7405"/>
                    <a:pt x="4096" y="7562"/>
                    <a:pt x="3844" y="7562"/>
                  </a:cubicBezTo>
                  <a:lnTo>
                    <a:pt x="2206" y="7562"/>
                  </a:lnTo>
                  <a:cubicBezTo>
                    <a:pt x="1954" y="7562"/>
                    <a:pt x="1765" y="7342"/>
                    <a:pt x="1765" y="7153"/>
                  </a:cubicBezTo>
                  <a:lnTo>
                    <a:pt x="1765" y="5514"/>
                  </a:lnTo>
                  <a:cubicBezTo>
                    <a:pt x="1765" y="5262"/>
                    <a:pt x="1954" y="5105"/>
                    <a:pt x="2206" y="5105"/>
                  </a:cubicBezTo>
                  <a:close/>
                  <a:moveTo>
                    <a:pt x="7215" y="1765"/>
                  </a:moveTo>
                  <a:cubicBezTo>
                    <a:pt x="7436" y="1765"/>
                    <a:pt x="7593" y="1954"/>
                    <a:pt x="7593" y="2206"/>
                  </a:cubicBezTo>
                  <a:lnTo>
                    <a:pt x="7593" y="7153"/>
                  </a:lnTo>
                  <a:cubicBezTo>
                    <a:pt x="7593" y="7405"/>
                    <a:pt x="7404" y="7562"/>
                    <a:pt x="7215" y="7562"/>
                  </a:cubicBezTo>
                  <a:lnTo>
                    <a:pt x="5545" y="7562"/>
                  </a:lnTo>
                  <a:cubicBezTo>
                    <a:pt x="5325" y="7562"/>
                    <a:pt x="5167" y="7342"/>
                    <a:pt x="5167" y="7153"/>
                  </a:cubicBezTo>
                  <a:lnTo>
                    <a:pt x="5167" y="2206"/>
                  </a:lnTo>
                  <a:cubicBezTo>
                    <a:pt x="5167" y="1954"/>
                    <a:pt x="5356" y="1765"/>
                    <a:pt x="5545" y="1765"/>
                  </a:cubicBezTo>
                  <a:close/>
                  <a:moveTo>
                    <a:pt x="10523" y="4286"/>
                  </a:moveTo>
                  <a:cubicBezTo>
                    <a:pt x="10744" y="4286"/>
                    <a:pt x="10901" y="4475"/>
                    <a:pt x="10901" y="4664"/>
                  </a:cubicBezTo>
                  <a:lnTo>
                    <a:pt x="10901" y="7153"/>
                  </a:lnTo>
                  <a:cubicBezTo>
                    <a:pt x="10901" y="7405"/>
                    <a:pt x="10712" y="7562"/>
                    <a:pt x="10523" y="7562"/>
                  </a:cubicBezTo>
                  <a:lnTo>
                    <a:pt x="8853" y="7562"/>
                  </a:lnTo>
                  <a:cubicBezTo>
                    <a:pt x="8633" y="7562"/>
                    <a:pt x="8475" y="7342"/>
                    <a:pt x="8475" y="7153"/>
                  </a:cubicBezTo>
                  <a:lnTo>
                    <a:pt x="8475" y="4664"/>
                  </a:lnTo>
                  <a:cubicBezTo>
                    <a:pt x="8475" y="4443"/>
                    <a:pt x="8664" y="4286"/>
                    <a:pt x="8853" y="4286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00"/>
                    <a:pt x="599" y="8224"/>
                    <a:pt x="1639" y="9200"/>
                  </a:cubicBezTo>
                  <a:lnTo>
                    <a:pt x="1639" y="11626"/>
                  </a:lnTo>
                  <a:cubicBezTo>
                    <a:pt x="1639" y="11856"/>
                    <a:pt x="1832" y="12016"/>
                    <a:pt x="2045" y="12016"/>
                  </a:cubicBezTo>
                  <a:cubicBezTo>
                    <a:pt x="2153" y="12016"/>
                    <a:pt x="2267" y="11974"/>
                    <a:pt x="2363" y="11878"/>
                  </a:cubicBezTo>
                  <a:lnTo>
                    <a:pt x="3749" y="10492"/>
                  </a:lnTo>
                  <a:cubicBezTo>
                    <a:pt x="4569" y="10839"/>
                    <a:pt x="5419" y="10965"/>
                    <a:pt x="6333" y="10965"/>
                  </a:cubicBezTo>
                  <a:cubicBezTo>
                    <a:pt x="9830" y="10965"/>
                    <a:pt x="12665" y="8507"/>
                    <a:pt x="12665" y="5451"/>
                  </a:cubicBezTo>
                  <a:cubicBezTo>
                    <a:pt x="12665" y="2427"/>
                    <a:pt x="9830" y="1"/>
                    <a:pt x="63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" name="Google Shape;1314;p57"/>
          <p:cNvGrpSpPr/>
          <p:nvPr/>
        </p:nvGrpSpPr>
        <p:grpSpPr>
          <a:xfrm>
            <a:off x="1441290" y="4071379"/>
            <a:ext cx="655783" cy="654214"/>
            <a:chOff x="1586361" y="4071379"/>
            <a:chExt cx="655783" cy="654214"/>
          </a:xfrm>
        </p:grpSpPr>
        <p:sp>
          <p:nvSpPr>
            <p:cNvPr id="1315" name="Google Shape;1315;p57"/>
            <p:cNvSpPr/>
            <p:nvPr/>
          </p:nvSpPr>
          <p:spPr>
            <a:xfrm>
              <a:off x="1586361" y="4071379"/>
              <a:ext cx="655783" cy="654214"/>
            </a:xfrm>
            <a:custGeom>
              <a:rect b="b" l="l" r="r" t="t"/>
              <a:pathLst>
                <a:path extrusionOk="0" h="27931" w="27998">
                  <a:moveTo>
                    <a:pt x="14024" y="1"/>
                  </a:moveTo>
                  <a:cubicBezTo>
                    <a:pt x="6283" y="1"/>
                    <a:pt x="0" y="6217"/>
                    <a:pt x="0" y="13974"/>
                  </a:cubicBezTo>
                  <a:cubicBezTo>
                    <a:pt x="0" y="21648"/>
                    <a:pt x="6283" y="27931"/>
                    <a:pt x="14024" y="27931"/>
                  </a:cubicBezTo>
                  <a:cubicBezTo>
                    <a:pt x="21714" y="27931"/>
                    <a:pt x="27997" y="21648"/>
                    <a:pt x="27997" y="13974"/>
                  </a:cubicBezTo>
                  <a:cubicBezTo>
                    <a:pt x="27997" y="6217"/>
                    <a:pt x="21714" y="1"/>
                    <a:pt x="14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6" name="Google Shape;1316;p57"/>
            <p:cNvGrpSpPr/>
            <p:nvPr/>
          </p:nvGrpSpPr>
          <p:grpSpPr>
            <a:xfrm>
              <a:off x="1739204" y="4223454"/>
              <a:ext cx="350079" cy="350079"/>
              <a:chOff x="583100" y="3982600"/>
              <a:chExt cx="296175" cy="296175"/>
            </a:xfrm>
          </p:grpSpPr>
          <p:sp>
            <p:nvSpPr>
              <p:cNvPr id="1317" name="Google Shape;1317;p57"/>
              <p:cNvSpPr/>
              <p:nvPr/>
            </p:nvSpPr>
            <p:spPr>
              <a:xfrm>
                <a:off x="694925" y="3982600"/>
                <a:ext cx="70925" cy="68550"/>
              </a:xfrm>
              <a:custGeom>
                <a:rect b="b" l="l" r="r" t="t"/>
                <a:pathLst>
                  <a:path extrusionOk="0" h="2742" w="2837">
                    <a:moveTo>
                      <a:pt x="1419" y="1"/>
                    </a:moveTo>
                    <a:cubicBezTo>
                      <a:pt x="631" y="1"/>
                      <a:pt x="1" y="599"/>
                      <a:pt x="1" y="1355"/>
                    </a:cubicBezTo>
                    <a:cubicBezTo>
                      <a:pt x="1" y="2143"/>
                      <a:pt x="631" y="2742"/>
                      <a:pt x="1419" y="2742"/>
                    </a:cubicBezTo>
                    <a:cubicBezTo>
                      <a:pt x="2206" y="2742"/>
                      <a:pt x="2836" y="2143"/>
                      <a:pt x="2836" y="1355"/>
                    </a:cubicBezTo>
                    <a:cubicBezTo>
                      <a:pt x="2836" y="599"/>
                      <a:pt x="2206" y="1"/>
                      <a:pt x="14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57"/>
              <p:cNvSpPr/>
              <p:nvPr/>
            </p:nvSpPr>
            <p:spPr>
              <a:xfrm>
                <a:off x="609075" y="4139350"/>
                <a:ext cx="69350" cy="68525"/>
              </a:xfrm>
              <a:custGeom>
                <a:rect b="b" l="l" r="r" t="t"/>
                <a:pathLst>
                  <a:path extrusionOk="0" h="2741" w="2774">
                    <a:moveTo>
                      <a:pt x="1387" y="0"/>
                    </a:moveTo>
                    <a:cubicBezTo>
                      <a:pt x="631" y="0"/>
                      <a:pt x="1" y="630"/>
                      <a:pt x="1" y="1355"/>
                    </a:cubicBezTo>
                    <a:cubicBezTo>
                      <a:pt x="1" y="2111"/>
                      <a:pt x="631" y="2741"/>
                      <a:pt x="1387" y="2741"/>
                    </a:cubicBezTo>
                    <a:cubicBezTo>
                      <a:pt x="2143" y="2741"/>
                      <a:pt x="2773" y="2111"/>
                      <a:pt x="2773" y="1355"/>
                    </a:cubicBezTo>
                    <a:cubicBezTo>
                      <a:pt x="2773" y="630"/>
                      <a:pt x="2143" y="0"/>
                      <a:pt x="1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57"/>
              <p:cNvSpPr/>
              <p:nvPr/>
            </p:nvSpPr>
            <p:spPr>
              <a:xfrm>
                <a:off x="783925" y="4140125"/>
                <a:ext cx="68550" cy="68550"/>
              </a:xfrm>
              <a:custGeom>
                <a:rect b="b" l="l" r="r" t="t"/>
                <a:pathLst>
                  <a:path extrusionOk="0" h="2742" w="2742">
                    <a:moveTo>
                      <a:pt x="1356" y="1"/>
                    </a:moveTo>
                    <a:cubicBezTo>
                      <a:pt x="631" y="1"/>
                      <a:pt x="1" y="631"/>
                      <a:pt x="1" y="1387"/>
                    </a:cubicBezTo>
                    <a:cubicBezTo>
                      <a:pt x="1" y="2111"/>
                      <a:pt x="631" y="2741"/>
                      <a:pt x="1356" y="2741"/>
                    </a:cubicBezTo>
                    <a:cubicBezTo>
                      <a:pt x="2112" y="2741"/>
                      <a:pt x="2742" y="2111"/>
                      <a:pt x="2742" y="1387"/>
                    </a:cubicBezTo>
                    <a:cubicBezTo>
                      <a:pt x="2742" y="631"/>
                      <a:pt x="2112" y="1"/>
                      <a:pt x="13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57"/>
              <p:cNvSpPr/>
              <p:nvPr/>
            </p:nvSpPr>
            <p:spPr>
              <a:xfrm>
                <a:off x="583100" y="4207075"/>
                <a:ext cx="122100" cy="71700"/>
              </a:xfrm>
              <a:custGeom>
                <a:rect b="b" l="l" r="r" t="t"/>
                <a:pathLst>
                  <a:path extrusionOk="0" h="2868" w="4884">
                    <a:moveTo>
                      <a:pt x="819" y="0"/>
                    </a:moveTo>
                    <a:cubicBezTo>
                      <a:pt x="347" y="442"/>
                      <a:pt x="0" y="1072"/>
                      <a:pt x="0" y="1796"/>
                    </a:cubicBezTo>
                    <a:lnTo>
                      <a:pt x="0" y="2521"/>
                    </a:lnTo>
                    <a:cubicBezTo>
                      <a:pt x="0" y="2710"/>
                      <a:pt x="158" y="2867"/>
                      <a:pt x="347" y="2867"/>
                    </a:cubicBezTo>
                    <a:lnTo>
                      <a:pt x="4505" y="2867"/>
                    </a:lnTo>
                    <a:cubicBezTo>
                      <a:pt x="4726" y="2867"/>
                      <a:pt x="4883" y="2710"/>
                      <a:pt x="4883" y="2521"/>
                    </a:cubicBezTo>
                    <a:lnTo>
                      <a:pt x="4883" y="1796"/>
                    </a:lnTo>
                    <a:cubicBezTo>
                      <a:pt x="4883" y="1103"/>
                      <a:pt x="4568" y="442"/>
                      <a:pt x="4033" y="0"/>
                    </a:cubicBezTo>
                    <a:cubicBezTo>
                      <a:pt x="3655" y="473"/>
                      <a:pt x="3088" y="788"/>
                      <a:pt x="2426" y="788"/>
                    </a:cubicBezTo>
                    <a:cubicBezTo>
                      <a:pt x="1796" y="788"/>
                      <a:pt x="1197" y="473"/>
                      <a:pt x="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57"/>
              <p:cNvSpPr/>
              <p:nvPr/>
            </p:nvSpPr>
            <p:spPr>
              <a:xfrm>
                <a:off x="669725" y="4049550"/>
                <a:ext cx="122900" cy="72475"/>
              </a:xfrm>
              <a:custGeom>
                <a:rect b="b" l="l" r="r" t="t"/>
                <a:pathLst>
                  <a:path extrusionOk="0" h="2899" w="4916">
                    <a:moveTo>
                      <a:pt x="851" y="1"/>
                    </a:moveTo>
                    <a:cubicBezTo>
                      <a:pt x="347" y="442"/>
                      <a:pt x="1" y="1103"/>
                      <a:pt x="1" y="1796"/>
                    </a:cubicBezTo>
                    <a:lnTo>
                      <a:pt x="1" y="2552"/>
                    </a:lnTo>
                    <a:cubicBezTo>
                      <a:pt x="1" y="2741"/>
                      <a:pt x="158" y="2899"/>
                      <a:pt x="347" y="2899"/>
                    </a:cubicBezTo>
                    <a:lnTo>
                      <a:pt x="4537" y="2899"/>
                    </a:lnTo>
                    <a:cubicBezTo>
                      <a:pt x="4758" y="2899"/>
                      <a:pt x="4915" y="2741"/>
                      <a:pt x="4915" y="2552"/>
                    </a:cubicBezTo>
                    <a:lnTo>
                      <a:pt x="4915" y="1796"/>
                    </a:lnTo>
                    <a:cubicBezTo>
                      <a:pt x="4915" y="1103"/>
                      <a:pt x="4600" y="442"/>
                      <a:pt x="4065" y="1"/>
                    </a:cubicBezTo>
                    <a:cubicBezTo>
                      <a:pt x="3687" y="473"/>
                      <a:pt x="3088" y="788"/>
                      <a:pt x="2458" y="788"/>
                    </a:cubicBezTo>
                    <a:cubicBezTo>
                      <a:pt x="1828" y="788"/>
                      <a:pt x="1198" y="473"/>
                      <a:pt x="8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57"/>
              <p:cNvSpPr/>
              <p:nvPr/>
            </p:nvSpPr>
            <p:spPr>
              <a:xfrm>
                <a:off x="757150" y="4207075"/>
                <a:ext cx="122125" cy="71700"/>
              </a:xfrm>
              <a:custGeom>
                <a:rect b="b" l="l" r="r" t="t"/>
                <a:pathLst>
                  <a:path extrusionOk="0" h="2868" w="4885">
                    <a:moveTo>
                      <a:pt x="820" y="0"/>
                    </a:moveTo>
                    <a:cubicBezTo>
                      <a:pt x="316" y="442"/>
                      <a:pt x="1" y="1103"/>
                      <a:pt x="1" y="1796"/>
                    </a:cubicBezTo>
                    <a:lnTo>
                      <a:pt x="1" y="2521"/>
                    </a:lnTo>
                    <a:cubicBezTo>
                      <a:pt x="1" y="2710"/>
                      <a:pt x="158" y="2867"/>
                      <a:pt x="347" y="2867"/>
                    </a:cubicBezTo>
                    <a:lnTo>
                      <a:pt x="4506" y="2867"/>
                    </a:lnTo>
                    <a:cubicBezTo>
                      <a:pt x="4727" y="2867"/>
                      <a:pt x="4884" y="2710"/>
                      <a:pt x="4884" y="2521"/>
                    </a:cubicBezTo>
                    <a:lnTo>
                      <a:pt x="4884" y="1796"/>
                    </a:lnTo>
                    <a:cubicBezTo>
                      <a:pt x="4884" y="1103"/>
                      <a:pt x="4569" y="442"/>
                      <a:pt x="4033" y="0"/>
                    </a:cubicBezTo>
                    <a:cubicBezTo>
                      <a:pt x="3655" y="473"/>
                      <a:pt x="3088" y="788"/>
                      <a:pt x="2427" y="788"/>
                    </a:cubicBezTo>
                    <a:cubicBezTo>
                      <a:pt x="1797" y="788"/>
                      <a:pt x="1198" y="473"/>
                      <a:pt x="8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57"/>
              <p:cNvSpPr/>
              <p:nvPr/>
            </p:nvSpPr>
            <p:spPr>
              <a:xfrm>
                <a:off x="691775" y="4139350"/>
                <a:ext cx="77225" cy="64600"/>
              </a:xfrm>
              <a:custGeom>
                <a:rect b="b" l="l" r="r" t="t"/>
                <a:pathLst>
                  <a:path extrusionOk="0" h="2584" w="3089">
                    <a:moveTo>
                      <a:pt x="1198" y="0"/>
                    </a:moveTo>
                    <a:lnTo>
                      <a:pt x="1198" y="882"/>
                    </a:lnTo>
                    <a:lnTo>
                      <a:pt x="1" y="2079"/>
                    </a:lnTo>
                    <a:cubicBezTo>
                      <a:pt x="221" y="2237"/>
                      <a:pt x="284" y="2300"/>
                      <a:pt x="473" y="2583"/>
                    </a:cubicBezTo>
                    <a:lnTo>
                      <a:pt x="1545" y="1575"/>
                    </a:lnTo>
                    <a:lnTo>
                      <a:pt x="2616" y="2583"/>
                    </a:lnTo>
                    <a:cubicBezTo>
                      <a:pt x="2773" y="2394"/>
                      <a:pt x="2931" y="2237"/>
                      <a:pt x="3088" y="2111"/>
                    </a:cubicBezTo>
                    <a:lnTo>
                      <a:pt x="1891" y="882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24" name="Google Shape;1324;p57"/>
          <p:cNvGrpSpPr/>
          <p:nvPr/>
        </p:nvGrpSpPr>
        <p:grpSpPr>
          <a:xfrm>
            <a:off x="3409474" y="4071379"/>
            <a:ext cx="655783" cy="654214"/>
            <a:chOff x="3409474" y="4071379"/>
            <a:chExt cx="655783" cy="654214"/>
          </a:xfrm>
        </p:grpSpPr>
        <p:sp>
          <p:nvSpPr>
            <p:cNvPr id="1325" name="Google Shape;1325;p57"/>
            <p:cNvSpPr/>
            <p:nvPr/>
          </p:nvSpPr>
          <p:spPr>
            <a:xfrm>
              <a:off x="3409474" y="4071379"/>
              <a:ext cx="655783" cy="654214"/>
            </a:xfrm>
            <a:custGeom>
              <a:rect b="b" l="l" r="r" t="t"/>
              <a:pathLst>
                <a:path extrusionOk="0" h="27931" w="27998">
                  <a:moveTo>
                    <a:pt x="14024" y="1"/>
                  </a:moveTo>
                  <a:cubicBezTo>
                    <a:pt x="6283" y="1"/>
                    <a:pt x="0" y="6217"/>
                    <a:pt x="0" y="13974"/>
                  </a:cubicBezTo>
                  <a:cubicBezTo>
                    <a:pt x="0" y="21648"/>
                    <a:pt x="6283" y="27931"/>
                    <a:pt x="14024" y="27931"/>
                  </a:cubicBezTo>
                  <a:cubicBezTo>
                    <a:pt x="21714" y="27931"/>
                    <a:pt x="27997" y="21648"/>
                    <a:pt x="27997" y="13974"/>
                  </a:cubicBezTo>
                  <a:cubicBezTo>
                    <a:pt x="27997" y="6217"/>
                    <a:pt x="21714" y="1"/>
                    <a:pt x="140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6" name="Google Shape;1326;p57"/>
            <p:cNvGrpSpPr/>
            <p:nvPr/>
          </p:nvGrpSpPr>
          <p:grpSpPr>
            <a:xfrm>
              <a:off x="3562359" y="4223454"/>
              <a:ext cx="350079" cy="350079"/>
              <a:chOff x="2037825" y="3254050"/>
              <a:chExt cx="296175" cy="296175"/>
            </a:xfrm>
          </p:grpSpPr>
          <p:sp>
            <p:nvSpPr>
              <p:cNvPr id="1327" name="Google Shape;1327;p57"/>
              <p:cNvSpPr/>
              <p:nvPr/>
            </p:nvSpPr>
            <p:spPr>
              <a:xfrm>
                <a:off x="2063825" y="3254050"/>
                <a:ext cx="86675" cy="86675"/>
              </a:xfrm>
              <a:custGeom>
                <a:rect b="b" l="l" r="r" t="t"/>
                <a:pathLst>
                  <a:path extrusionOk="0" h="3467" w="3467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57"/>
              <p:cNvSpPr/>
              <p:nvPr/>
            </p:nvSpPr>
            <p:spPr>
              <a:xfrm>
                <a:off x="2178025" y="3289500"/>
                <a:ext cx="104000" cy="67950"/>
              </a:xfrm>
              <a:custGeom>
                <a:rect b="b" l="l" r="r" t="t"/>
                <a:pathLst>
                  <a:path extrusionOk="0" h="2718" w="4160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95" y="662"/>
                      <a:pt x="316" y="662"/>
                    </a:cubicBezTo>
                    <a:lnTo>
                      <a:pt x="2395" y="662"/>
                    </a:lnTo>
                    <a:cubicBezTo>
                      <a:pt x="2584" y="662"/>
                      <a:pt x="2742" y="820"/>
                      <a:pt x="2742" y="1009"/>
                    </a:cubicBezTo>
                    <a:lnTo>
                      <a:pt x="2742" y="1576"/>
                    </a:lnTo>
                    <a:lnTo>
                      <a:pt x="2616" y="1450"/>
                    </a:lnTo>
                    <a:cubicBezTo>
                      <a:pt x="2568" y="1387"/>
                      <a:pt x="2482" y="1355"/>
                      <a:pt x="2391" y="1355"/>
                    </a:cubicBezTo>
                    <a:cubicBezTo>
                      <a:pt x="2301" y="1355"/>
                      <a:pt x="2206" y="1387"/>
                      <a:pt x="2143" y="1450"/>
                    </a:cubicBezTo>
                    <a:cubicBezTo>
                      <a:pt x="2049" y="1576"/>
                      <a:pt x="2049" y="1796"/>
                      <a:pt x="2143" y="1922"/>
                    </a:cubicBezTo>
                    <a:lnTo>
                      <a:pt x="2868" y="2647"/>
                    </a:lnTo>
                    <a:cubicBezTo>
                      <a:pt x="2931" y="2694"/>
                      <a:pt x="3017" y="2718"/>
                      <a:pt x="3104" y="2718"/>
                    </a:cubicBezTo>
                    <a:cubicBezTo>
                      <a:pt x="3191" y="2718"/>
                      <a:pt x="3277" y="2694"/>
                      <a:pt x="3340" y="2647"/>
                    </a:cubicBezTo>
                    <a:lnTo>
                      <a:pt x="4033" y="1922"/>
                    </a:lnTo>
                    <a:cubicBezTo>
                      <a:pt x="4159" y="1796"/>
                      <a:pt x="4159" y="1576"/>
                      <a:pt x="4033" y="1450"/>
                    </a:cubicBezTo>
                    <a:cubicBezTo>
                      <a:pt x="3986" y="1387"/>
                      <a:pt x="3899" y="1355"/>
                      <a:pt x="3809" y="1355"/>
                    </a:cubicBezTo>
                    <a:cubicBezTo>
                      <a:pt x="3718" y="1355"/>
                      <a:pt x="3624" y="1387"/>
                      <a:pt x="3561" y="1450"/>
                    </a:cubicBezTo>
                    <a:lnTo>
                      <a:pt x="3466" y="1576"/>
                    </a:lnTo>
                    <a:lnTo>
                      <a:pt x="3466" y="1009"/>
                    </a:lnTo>
                    <a:cubicBezTo>
                      <a:pt x="3466" y="441"/>
                      <a:pt x="2994" y="0"/>
                      <a:pt x="24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57"/>
              <p:cNvSpPr/>
              <p:nvPr/>
            </p:nvSpPr>
            <p:spPr>
              <a:xfrm>
                <a:off x="2070125" y="3444225"/>
                <a:ext cx="106350" cy="69075"/>
              </a:xfrm>
              <a:custGeom>
                <a:rect b="b" l="l" r="r" t="t"/>
                <a:pathLst>
                  <a:path extrusionOk="0" h="2763" w="4254">
                    <a:moveTo>
                      <a:pt x="1095" y="0"/>
                    </a:moveTo>
                    <a:cubicBezTo>
                      <a:pt x="1002" y="0"/>
                      <a:pt x="904" y="28"/>
                      <a:pt x="820" y="112"/>
                    </a:cubicBezTo>
                    <a:lnTo>
                      <a:pt x="127" y="805"/>
                    </a:lnTo>
                    <a:cubicBezTo>
                      <a:pt x="1" y="931"/>
                      <a:pt x="1" y="1184"/>
                      <a:pt x="127" y="1278"/>
                    </a:cubicBezTo>
                    <a:cubicBezTo>
                      <a:pt x="190" y="1341"/>
                      <a:pt x="276" y="1373"/>
                      <a:pt x="363" y="1373"/>
                    </a:cubicBezTo>
                    <a:cubicBezTo>
                      <a:pt x="449" y="1373"/>
                      <a:pt x="536" y="1341"/>
                      <a:pt x="599" y="1278"/>
                    </a:cubicBezTo>
                    <a:lnTo>
                      <a:pt x="725" y="1184"/>
                    </a:lnTo>
                    <a:lnTo>
                      <a:pt x="725" y="1719"/>
                    </a:lnTo>
                    <a:cubicBezTo>
                      <a:pt x="725" y="2318"/>
                      <a:pt x="1198" y="2759"/>
                      <a:pt x="1733" y="2759"/>
                    </a:cubicBezTo>
                    <a:lnTo>
                      <a:pt x="3813" y="2759"/>
                    </a:lnTo>
                    <a:cubicBezTo>
                      <a:pt x="3837" y="2761"/>
                      <a:pt x="3861" y="2763"/>
                      <a:pt x="3883" y="2763"/>
                    </a:cubicBezTo>
                    <a:cubicBezTo>
                      <a:pt x="4122" y="2763"/>
                      <a:pt x="4254" y="2616"/>
                      <a:pt x="4254" y="2444"/>
                    </a:cubicBezTo>
                    <a:cubicBezTo>
                      <a:pt x="4254" y="2223"/>
                      <a:pt x="4096" y="2066"/>
                      <a:pt x="3907" y="2066"/>
                    </a:cubicBezTo>
                    <a:lnTo>
                      <a:pt x="1828" y="2066"/>
                    </a:lnTo>
                    <a:cubicBezTo>
                      <a:pt x="1639" y="2066"/>
                      <a:pt x="1481" y="1908"/>
                      <a:pt x="1481" y="1719"/>
                    </a:cubicBezTo>
                    <a:lnTo>
                      <a:pt x="1481" y="1184"/>
                    </a:lnTo>
                    <a:lnTo>
                      <a:pt x="1576" y="1278"/>
                    </a:lnTo>
                    <a:cubicBezTo>
                      <a:pt x="1639" y="1341"/>
                      <a:pt x="1733" y="1373"/>
                      <a:pt x="1824" y="1373"/>
                    </a:cubicBezTo>
                    <a:cubicBezTo>
                      <a:pt x="1914" y="1373"/>
                      <a:pt x="2001" y="1341"/>
                      <a:pt x="2048" y="1278"/>
                    </a:cubicBezTo>
                    <a:cubicBezTo>
                      <a:pt x="2174" y="1184"/>
                      <a:pt x="2174" y="931"/>
                      <a:pt x="2048" y="805"/>
                    </a:cubicBezTo>
                    <a:lnTo>
                      <a:pt x="1355" y="112"/>
                    </a:lnTo>
                    <a:cubicBezTo>
                      <a:pt x="1292" y="81"/>
                      <a:pt x="1261" y="81"/>
                      <a:pt x="1229" y="18"/>
                    </a:cubicBezTo>
                    <a:cubicBezTo>
                      <a:pt x="1187" y="7"/>
                      <a:pt x="1142" y="0"/>
                      <a:pt x="10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57"/>
              <p:cNvSpPr/>
              <p:nvPr/>
            </p:nvSpPr>
            <p:spPr>
              <a:xfrm>
                <a:off x="2219775" y="3375350"/>
                <a:ext cx="89025" cy="85875"/>
              </a:xfrm>
              <a:custGeom>
                <a:rect b="b" l="l" r="r" t="t"/>
                <a:pathLst>
                  <a:path extrusionOk="0" h="3435" w="3561">
                    <a:moveTo>
                      <a:pt x="1796" y="0"/>
                    </a:moveTo>
                    <a:cubicBezTo>
                      <a:pt x="788" y="0"/>
                      <a:pt x="0" y="788"/>
                      <a:pt x="0" y="1733"/>
                    </a:cubicBezTo>
                    <a:cubicBezTo>
                      <a:pt x="0" y="2647"/>
                      <a:pt x="788" y="3434"/>
                      <a:pt x="1796" y="3434"/>
                    </a:cubicBezTo>
                    <a:cubicBezTo>
                      <a:pt x="2741" y="3434"/>
                      <a:pt x="3561" y="2647"/>
                      <a:pt x="3561" y="1733"/>
                    </a:cubicBezTo>
                    <a:cubicBezTo>
                      <a:pt x="3561" y="788"/>
                      <a:pt x="2773" y="0"/>
                      <a:pt x="17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57"/>
              <p:cNvSpPr/>
              <p:nvPr/>
            </p:nvSpPr>
            <p:spPr>
              <a:xfrm>
                <a:off x="2037825" y="3339125"/>
                <a:ext cx="138650" cy="88225"/>
              </a:xfrm>
              <a:custGeom>
                <a:rect b="b" l="l" r="r" t="t"/>
                <a:pathLst>
                  <a:path extrusionOk="0" h="3529" w="5546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57"/>
              <p:cNvSpPr/>
              <p:nvPr/>
            </p:nvSpPr>
            <p:spPr>
              <a:xfrm>
                <a:off x="2193775" y="3460400"/>
                <a:ext cx="140225" cy="89825"/>
              </a:xfrm>
              <a:custGeom>
                <a:rect b="b" l="l" r="r" t="t"/>
                <a:pathLst>
                  <a:path extrusionOk="0" h="3593" w="5609">
                    <a:moveTo>
                      <a:pt x="1009" y="1"/>
                    </a:moveTo>
                    <a:cubicBezTo>
                      <a:pt x="379" y="537"/>
                      <a:pt x="1" y="1261"/>
                      <a:pt x="1" y="2143"/>
                    </a:cubicBezTo>
                    <a:lnTo>
                      <a:pt x="1" y="3246"/>
                    </a:lnTo>
                    <a:cubicBezTo>
                      <a:pt x="1" y="3435"/>
                      <a:pt x="158" y="3592"/>
                      <a:pt x="347" y="3592"/>
                    </a:cubicBezTo>
                    <a:lnTo>
                      <a:pt x="5262" y="3592"/>
                    </a:lnTo>
                    <a:cubicBezTo>
                      <a:pt x="5451" y="3592"/>
                      <a:pt x="5609" y="3435"/>
                      <a:pt x="5609" y="3246"/>
                    </a:cubicBezTo>
                    <a:lnTo>
                      <a:pt x="5609" y="2143"/>
                    </a:lnTo>
                    <a:cubicBezTo>
                      <a:pt x="5577" y="1261"/>
                      <a:pt x="5199" y="537"/>
                      <a:pt x="4569" y="1"/>
                    </a:cubicBezTo>
                    <a:cubicBezTo>
                      <a:pt x="4128" y="474"/>
                      <a:pt x="3498" y="757"/>
                      <a:pt x="2773" y="757"/>
                    </a:cubicBezTo>
                    <a:cubicBezTo>
                      <a:pt x="2080" y="757"/>
                      <a:pt x="1450" y="474"/>
                      <a:pt x="10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3" name="Google Shape;1333;p57"/>
          <p:cNvGrpSpPr/>
          <p:nvPr/>
        </p:nvGrpSpPr>
        <p:grpSpPr>
          <a:xfrm>
            <a:off x="511844" y="2156825"/>
            <a:ext cx="1599832" cy="176400"/>
            <a:chOff x="511844" y="2156825"/>
            <a:chExt cx="1599832" cy="176400"/>
          </a:xfrm>
        </p:grpSpPr>
        <p:sp>
          <p:nvSpPr>
            <p:cNvPr id="1334" name="Google Shape;1334;p57"/>
            <p:cNvSpPr/>
            <p:nvPr/>
          </p:nvSpPr>
          <p:spPr>
            <a:xfrm flipH="1" rot="5400000">
              <a:off x="495344" y="2173325"/>
              <a:ext cx="176400" cy="143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35" name="Google Shape;1335;p57"/>
            <p:cNvSpPr/>
            <p:nvPr/>
          </p:nvSpPr>
          <p:spPr>
            <a:xfrm flipH="1" rot="5400000">
              <a:off x="657171" y="2173325"/>
              <a:ext cx="176400" cy="143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36" name="Google Shape;1336;p57"/>
            <p:cNvSpPr/>
            <p:nvPr/>
          </p:nvSpPr>
          <p:spPr>
            <a:xfrm flipH="1" rot="5400000">
              <a:off x="818998" y="2173325"/>
              <a:ext cx="176400" cy="143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37" name="Google Shape;1337;p57"/>
            <p:cNvSpPr/>
            <p:nvPr/>
          </p:nvSpPr>
          <p:spPr>
            <a:xfrm flipH="1" rot="5400000">
              <a:off x="980825" y="2173325"/>
              <a:ext cx="176400" cy="143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38" name="Google Shape;1338;p57"/>
            <p:cNvSpPr/>
            <p:nvPr/>
          </p:nvSpPr>
          <p:spPr>
            <a:xfrm flipH="1" rot="5400000">
              <a:off x="1142652" y="2173325"/>
              <a:ext cx="176400" cy="143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39" name="Google Shape;1339;p57"/>
            <p:cNvSpPr/>
            <p:nvPr/>
          </p:nvSpPr>
          <p:spPr>
            <a:xfrm flipH="1" rot="5400000">
              <a:off x="1304479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0" name="Google Shape;1340;p57"/>
            <p:cNvSpPr/>
            <p:nvPr/>
          </p:nvSpPr>
          <p:spPr>
            <a:xfrm flipH="1" rot="5400000">
              <a:off x="1466306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1" name="Google Shape;1341;p57"/>
            <p:cNvSpPr/>
            <p:nvPr/>
          </p:nvSpPr>
          <p:spPr>
            <a:xfrm flipH="1" rot="5400000">
              <a:off x="1628122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2" name="Google Shape;1342;p57"/>
            <p:cNvSpPr/>
            <p:nvPr/>
          </p:nvSpPr>
          <p:spPr>
            <a:xfrm flipH="1" rot="5400000">
              <a:off x="1789949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3" name="Google Shape;1343;p57"/>
            <p:cNvSpPr/>
            <p:nvPr/>
          </p:nvSpPr>
          <p:spPr>
            <a:xfrm flipH="1" rot="5400000">
              <a:off x="1951776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44" name="Google Shape;1344;p57"/>
          <p:cNvGrpSpPr/>
          <p:nvPr/>
        </p:nvGrpSpPr>
        <p:grpSpPr>
          <a:xfrm>
            <a:off x="2465419" y="2156825"/>
            <a:ext cx="1599832" cy="176400"/>
            <a:chOff x="2465419" y="2156825"/>
            <a:chExt cx="1599832" cy="176400"/>
          </a:xfrm>
        </p:grpSpPr>
        <p:sp>
          <p:nvSpPr>
            <p:cNvPr id="1345" name="Google Shape;1345;p57"/>
            <p:cNvSpPr/>
            <p:nvPr/>
          </p:nvSpPr>
          <p:spPr>
            <a:xfrm flipH="1" rot="5400000">
              <a:off x="2448919" y="2173325"/>
              <a:ext cx="176400" cy="143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6" name="Google Shape;1346;p57"/>
            <p:cNvSpPr/>
            <p:nvPr/>
          </p:nvSpPr>
          <p:spPr>
            <a:xfrm flipH="1" rot="5400000">
              <a:off x="2610746" y="2173325"/>
              <a:ext cx="176400" cy="143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7" name="Google Shape;1347;p57"/>
            <p:cNvSpPr/>
            <p:nvPr/>
          </p:nvSpPr>
          <p:spPr>
            <a:xfrm flipH="1" rot="5400000">
              <a:off x="2772573" y="2173325"/>
              <a:ext cx="176400" cy="143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8" name="Google Shape;1348;p57"/>
            <p:cNvSpPr/>
            <p:nvPr/>
          </p:nvSpPr>
          <p:spPr>
            <a:xfrm flipH="1" rot="5400000">
              <a:off x="2934400" y="2173325"/>
              <a:ext cx="176400" cy="143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9" name="Google Shape;1349;p57"/>
            <p:cNvSpPr/>
            <p:nvPr/>
          </p:nvSpPr>
          <p:spPr>
            <a:xfrm flipH="1" rot="5400000">
              <a:off x="3096227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0" name="Google Shape;1350;p57"/>
            <p:cNvSpPr/>
            <p:nvPr/>
          </p:nvSpPr>
          <p:spPr>
            <a:xfrm flipH="1" rot="5400000">
              <a:off x="3258054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1" name="Google Shape;1351;p57"/>
            <p:cNvSpPr/>
            <p:nvPr/>
          </p:nvSpPr>
          <p:spPr>
            <a:xfrm flipH="1" rot="5400000">
              <a:off x="3419881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2" name="Google Shape;1352;p57"/>
            <p:cNvSpPr/>
            <p:nvPr/>
          </p:nvSpPr>
          <p:spPr>
            <a:xfrm flipH="1" rot="5400000">
              <a:off x="3581696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3" name="Google Shape;1353;p57"/>
            <p:cNvSpPr/>
            <p:nvPr/>
          </p:nvSpPr>
          <p:spPr>
            <a:xfrm flipH="1" rot="5400000">
              <a:off x="3743524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4" name="Google Shape;1354;p57"/>
            <p:cNvSpPr/>
            <p:nvPr/>
          </p:nvSpPr>
          <p:spPr>
            <a:xfrm flipH="1" rot="5400000">
              <a:off x="3905351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55" name="Google Shape;1355;p57"/>
          <p:cNvGrpSpPr/>
          <p:nvPr/>
        </p:nvGrpSpPr>
        <p:grpSpPr>
          <a:xfrm>
            <a:off x="511844" y="3438275"/>
            <a:ext cx="1599832" cy="176400"/>
            <a:chOff x="511844" y="3438275"/>
            <a:chExt cx="1599832" cy="176400"/>
          </a:xfrm>
        </p:grpSpPr>
        <p:sp>
          <p:nvSpPr>
            <p:cNvPr id="1356" name="Google Shape;1356;p57"/>
            <p:cNvSpPr/>
            <p:nvPr/>
          </p:nvSpPr>
          <p:spPr>
            <a:xfrm flipH="1" rot="5400000">
              <a:off x="495344" y="3454775"/>
              <a:ext cx="176400" cy="14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7" name="Google Shape;1357;p57"/>
            <p:cNvSpPr/>
            <p:nvPr/>
          </p:nvSpPr>
          <p:spPr>
            <a:xfrm flipH="1" rot="5400000">
              <a:off x="657171" y="3454775"/>
              <a:ext cx="176400" cy="14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8" name="Google Shape;1358;p57"/>
            <p:cNvSpPr/>
            <p:nvPr/>
          </p:nvSpPr>
          <p:spPr>
            <a:xfrm flipH="1" rot="5400000">
              <a:off x="818998" y="3454775"/>
              <a:ext cx="176400" cy="14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9" name="Google Shape;1359;p57"/>
            <p:cNvSpPr/>
            <p:nvPr/>
          </p:nvSpPr>
          <p:spPr>
            <a:xfrm flipH="1" rot="5400000">
              <a:off x="980825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0" name="Google Shape;1360;p57"/>
            <p:cNvSpPr/>
            <p:nvPr/>
          </p:nvSpPr>
          <p:spPr>
            <a:xfrm flipH="1" rot="5400000">
              <a:off x="1142652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1" name="Google Shape;1361;p57"/>
            <p:cNvSpPr/>
            <p:nvPr/>
          </p:nvSpPr>
          <p:spPr>
            <a:xfrm flipH="1" rot="5400000">
              <a:off x="1304479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2" name="Google Shape;1362;p57"/>
            <p:cNvSpPr/>
            <p:nvPr/>
          </p:nvSpPr>
          <p:spPr>
            <a:xfrm flipH="1" rot="5400000">
              <a:off x="1466306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3" name="Google Shape;1363;p57"/>
            <p:cNvSpPr/>
            <p:nvPr/>
          </p:nvSpPr>
          <p:spPr>
            <a:xfrm flipH="1" rot="5400000">
              <a:off x="1628122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4" name="Google Shape;1364;p57"/>
            <p:cNvSpPr/>
            <p:nvPr/>
          </p:nvSpPr>
          <p:spPr>
            <a:xfrm flipH="1" rot="5400000">
              <a:off x="1789949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5" name="Google Shape;1365;p57"/>
            <p:cNvSpPr/>
            <p:nvPr/>
          </p:nvSpPr>
          <p:spPr>
            <a:xfrm flipH="1" rot="5400000">
              <a:off x="1951776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66" name="Google Shape;1366;p57"/>
          <p:cNvGrpSpPr/>
          <p:nvPr/>
        </p:nvGrpSpPr>
        <p:grpSpPr>
          <a:xfrm>
            <a:off x="2465419" y="3438275"/>
            <a:ext cx="1599832" cy="176400"/>
            <a:chOff x="2465419" y="3438275"/>
            <a:chExt cx="1599832" cy="176400"/>
          </a:xfrm>
        </p:grpSpPr>
        <p:sp>
          <p:nvSpPr>
            <p:cNvPr id="1367" name="Google Shape;1367;p57"/>
            <p:cNvSpPr/>
            <p:nvPr/>
          </p:nvSpPr>
          <p:spPr>
            <a:xfrm flipH="1" rot="5400000">
              <a:off x="2448919" y="3454775"/>
              <a:ext cx="176400" cy="14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8" name="Google Shape;1368;p57"/>
            <p:cNvSpPr/>
            <p:nvPr/>
          </p:nvSpPr>
          <p:spPr>
            <a:xfrm flipH="1" rot="5400000">
              <a:off x="2610746" y="3454775"/>
              <a:ext cx="176400" cy="14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9" name="Google Shape;1369;p57"/>
            <p:cNvSpPr/>
            <p:nvPr/>
          </p:nvSpPr>
          <p:spPr>
            <a:xfrm flipH="1" rot="5400000">
              <a:off x="2772573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0" name="Google Shape;1370;p57"/>
            <p:cNvSpPr/>
            <p:nvPr/>
          </p:nvSpPr>
          <p:spPr>
            <a:xfrm flipH="1" rot="5400000">
              <a:off x="2934400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1" name="Google Shape;1371;p57"/>
            <p:cNvSpPr/>
            <p:nvPr/>
          </p:nvSpPr>
          <p:spPr>
            <a:xfrm flipH="1" rot="5400000">
              <a:off x="3096227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2" name="Google Shape;1372;p57"/>
            <p:cNvSpPr/>
            <p:nvPr/>
          </p:nvSpPr>
          <p:spPr>
            <a:xfrm flipH="1" rot="5400000">
              <a:off x="3258054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3" name="Google Shape;1373;p57"/>
            <p:cNvSpPr/>
            <p:nvPr/>
          </p:nvSpPr>
          <p:spPr>
            <a:xfrm flipH="1" rot="5400000">
              <a:off x="3419881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4" name="Google Shape;1374;p57"/>
            <p:cNvSpPr/>
            <p:nvPr/>
          </p:nvSpPr>
          <p:spPr>
            <a:xfrm flipH="1" rot="5400000">
              <a:off x="3581696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5" name="Google Shape;1375;p57"/>
            <p:cNvSpPr/>
            <p:nvPr/>
          </p:nvSpPr>
          <p:spPr>
            <a:xfrm flipH="1" rot="5400000">
              <a:off x="3743524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6" name="Google Shape;1376;p57"/>
            <p:cNvSpPr/>
            <p:nvPr/>
          </p:nvSpPr>
          <p:spPr>
            <a:xfrm flipH="1" rot="5400000">
              <a:off x="3905351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77" name="Google Shape;1377;p57"/>
          <p:cNvSpPr/>
          <p:nvPr/>
        </p:nvSpPr>
        <p:spPr>
          <a:xfrm>
            <a:off x="4724525" y="3615071"/>
            <a:ext cx="3962271" cy="25163"/>
          </a:xfrm>
          <a:custGeom>
            <a:rect b="b" l="l" r="r" t="t"/>
            <a:pathLst>
              <a:path extrusionOk="0" h="167" w="22899">
                <a:moveTo>
                  <a:pt x="0" y="0"/>
                </a:moveTo>
                <a:lnTo>
                  <a:pt x="0" y="166"/>
                </a:lnTo>
                <a:lnTo>
                  <a:pt x="22898" y="166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57"/>
          <p:cNvSpPr/>
          <p:nvPr/>
        </p:nvSpPr>
        <p:spPr>
          <a:xfrm>
            <a:off x="4724525" y="3387394"/>
            <a:ext cx="3962271" cy="24862"/>
          </a:xfrm>
          <a:custGeom>
            <a:rect b="b" l="l" r="r" t="t"/>
            <a:pathLst>
              <a:path extrusionOk="0" h="165" w="22899">
                <a:moveTo>
                  <a:pt x="0" y="0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57"/>
          <p:cNvSpPr/>
          <p:nvPr/>
        </p:nvSpPr>
        <p:spPr>
          <a:xfrm>
            <a:off x="4724525" y="3159566"/>
            <a:ext cx="3962271" cy="25012"/>
          </a:xfrm>
          <a:custGeom>
            <a:rect b="b" l="l" r="r" t="t"/>
            <a:pathLst>
              <a:path extrusionOk="0" h="166" w="22899">
                <a:moveTo>
                  <a:pt x="0" y="1"/>
                </a:moveTo>
                <a:lnTo>
                  <a:pt x="0" y="166"/>
                </a:lnTo>
                <a:lnTo>
                  <a:pt x="22898" y="166"/>
                </a:lnTo>
                <a:lnTo>
                  <a:pt x="228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57"/>
          <p:cNvSpPr/>
          <p:nvPr/>
        </p:nvSpPr>
        <p:spPr>
          <a:xfrm>
            <a:off x="4724525" y="2931738"/>
            <a:ext cx="3962271" cy="25012"/>
          </a:xfrm>
          <a:custGeom>
            <a:rect b="b" l="l" r="r" t="t"/>
            <a:pathLst>
              <a:path extrusionOk="0" h="166" w="22899">
                <a:moveTo>
                  <a:pt x="0" y="1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57"/>
          <p:cNvSpPr/>
          <p:nvPr/>
        </p:nvSpPr>
        <p:spPr>
          <a:xfrm>
            <a:off x="4724525" y="2704061"/>
            <a:ext cx="3962271" cy="25012"/>
          </a:xfrm>
          <a:custGeom>
            <a:rect b="b" l="l" r="r" t="t"/>
            <a:pathLst>
              <a:path extrusionOk="0" h="166" w="22899">
                <a:moveTo>
                  <a:pt x="0" y="0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57"/>
          <p:cNvSpPr/>
          <p:nvPr/>
        </p:nvSpPr>
        <p:spPr>
          <a:xfrm>
            <a:off x="4724525" y="2476234"/>
            <a:ext cx="3962271" cy="24862"/>
          </a:xfrm>
          <a:custGeom>
            <a:rect b="b" l="l" r="r" t="t"/>
            <a:pathLst>
              <a:path extrusionOk="0" h="165" w="22899">
                <a:moveTo>
                  <a:pt x="0" y="0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57"/>
          <p:cNvSpPr/>
          <p:nvPr/>
        </p:nvSpPr>
        <p:spPr>
          <a:xfrm>
            <a:off x="4724525" y="2248406"/>
            <a:ext cx="3962271" cy="25012"/>
          </a:xfrm>
          <a:custGeom>
            <a:rect b="b" l="l" r="r" t="t"/>
            <a:pathLst>
              <a:path extrusionOk="0" h="166" w="22899">
                <a:moveTo>
                  <a:pt x="0" y="1"/>
                </a:moveTo>
                <a:lnTo>
                  <a:pt x="0" y="166"/>
                </a:lnTo>
                <a:lnTo>
                  <a:pt x="22898" y="166"/>
                </a:lnTo>
                <a:lnTo>
                  <a:pt x="228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57"/>
          <p:cNvSpPr/>
          <p:nvPr/>
        </p:nvSpPr>
        <p:spPr>
          <a:xfrm>
            <a:off x="4724525" y="1792750"/>
            <a:ext cx="3962271" cy="25163"/>
          </a:xfrm>
          <a:custGeom>
            <a:rect b="b" l="l" r="r" t="t"/>
            <a:pathLst>
              <a:path extrusionOk="0" h="167" w="22899">
                <a:moveTo>
                  <a:pt x="0" y="0"/>
                </a:moveTo>
                <a:lnTo>
                  <a:pt x="0" y="166"/>
                </a:lnTo>
                <a:lnTo>
                  <a:pt x="22898" y="166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57"/>
          <p:cNvSpPr/>
          <p:nvPr/>
        </p:nvSpPr>
        <p:spPr>
          <a:xfrm>
            <a:off x="4724525" y="2020578"/>
            <a:ext cx="3962271" cy="25012"/>
          </a:xfrm>
          <a:custGeom>
            <a:rect b="b" l="l" r="r" t="t"/>
            <a:pathLst>
              <a:path extrusionOk="0" h="166" w="22899">
                <a:moveTo>
                  <a:pt x="0" y="1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57"/>
          <p:cNvSpPr/>
          <p:nvPr/>
        </p:nvSpPr>
        <p:spPr>
          <a:xfrm>
            <a:off x="4724525" y="1565073"/>
            <a:ext cx="3962271" cy="24862"/>
          </a:xfrm>
          <a:custGeom>
            <a:rect b="b" l="l" r="r" t="t"/>
            <a:pathLst>
              <a:path extrusionOk="0" h="165" w="22899">
                <a:moveTo>
                  <a:pt x="0" y="0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57"/>
          <p:cNvSpPr/>
          <p:nvPr/>
        </p:nvSpPr>
        <p:spPr>
          <a:xfrm>
            <a:off x="4989603" y="2501103"/>
            <a:ext cx="594333" cy="1126788"/>
          </a:xfrm>
          <a:custGeom>
            <a:rect b="b" l="l" r="r" t="t"/>
            <a:pathLst>
              <a:path extrusionOk="0" h="9072" w="2341">
                <a:moveTo>
                  <a:pt x="0" y="1"/>
                </a:moveTo>
                <a:lnTo>
                  <a:pt x="0" y="9071"/>
                </a:lnTo>
                <a:lnTo>
                  <a:pt x="2340" y="9071"/>
                </a:lnTo>
                <a:lnTo>
                  <a:pt x="234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57"/>
          <p:cNvSpPr/>
          <p:nvPr/>
        </p:nvSpPr>
        <p:spPr>
          <a:xfrm>
            <a:off x="5912978" y="2729066"/>
            <a:ext cx="594368" cy="898810"/>
          </a:xfrm>
          <a:custGeom>
            <a:rect b="b" l="l" r="r" t="t"/>
            <a:pathLst>
              <a:path extrusionOk="0" h="12095" w="2341">
                <a:moveTo>
                  <a:pt x="1" y="0"/>
                </a:moveTo>
                <a:lnTo>
                  <a:pt x="1" y="12094"/>
                </a:lnTo>
                <a:lnTo>
                  <a:pt x="2341" y="12094"/>
                </a:lnTo>
                <a:lnTo>
                  <a:pt x="234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57"/>
          <p:cNvSpPr/>
          <p:nvPr/>
        </p:nvSpPr>
        <p:spPr>
          <a:xfrm>
            <a:off x="6836908" y="2951951"/>
            <a:ext cx="594333" cy="675909"/>
          </a:xfrm>
          <a:custGeom>
            <a:rect b="b" l="l" r="r" t="t"/>
            <a:pathLst>
              <a:path extrusionOk="0" h="6048" w="2341">
                <a:moveTo>
                  <a:pt x="0" y="0"/>
                </a:moveTo>
                <a:lnTo>
                  <a:pt x="0" y="6047"/>
                </a:lnTo>
                <a:lnTo>
                  <a:pt x="2340" y="6047"/>
                </a:lnTo>
                <a:lnTo>
                  <a:pt x="234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57"/>
          <p:cNvSpPr/>
          <p:nvPr/>
        </p:nvSpPr>
        <p:spPr>
          <a:xfrm>
            <a:off x="7760561" y="3159569"/>
            <a:ext cx="594091" cy="468304"/>
          </a:xfrm>
          <a:custGeom>
            <a:rect b="b" l="l" r="r" t="t"/>
            <a:pathLst>
              <a:path extrusionOk="0" h="7560" w="2340">
                <a:moveTo>
                  <a:pt x="0" y="0"/>
                </a:moveTo>
                <a:lnTo>
                  <a:pt x="0" y="7559"/>
                </a:lnTo>
                <a:lnTo>
                  <a:pt x="2339" y="7559"/>
                </a:lnTo>
                <a:lnTo>
                  <a:pt x="233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57"/>
          <p:cNvSpPr/>
          <p:nvPr/>
        </p:nvSpPr>
        <p:spPr>
          <a:xfrm>
            <a:off x="4724525" y="1337400"/>
            <a:ext cx="3962271" cy="24862"/>
          </a:xfrm>
          <a:custGeom>
            <a:rect b="b" l="l" r="r" t="t"/>
            <a:pathLst>
              <a:path extrusionOk="0" h="165" w="22899">
                <a:moveTo>
                  <a:pt x="0" y="0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57"/>
          <p:cNvSpPr txBox="1"/>
          <p:nvPr/>
        </p:nvSpPr>
        <p:spPr>
          <a:xfrm>
            <a:off x="4848043" y="3722124"/>
            <a:ext cx="8385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50%</a:t>
            </a:r>
            <a:endParaRPr sz="1600">
              <a:solidFill>
                <a:schemeClr val="accent4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393" name="Google Shape;1393;p57"/>
          <p:cNvSpPr txBox="1"/>
          <p:nvPr/>
        </p:nvSpPr>
        <p:spPr>
          <a:xfrm>
            <a:off x="5781431" y="3722124"/>
            <a:ext cx="8385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40%</a:t>
            </a:r>
            <a:endParaRPr sz="1600">
              <a:solidFill>
                <a:schemeClr val="accent3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394" name="Google Shape;1394;p57"/>
          <p:cNvSpPr txBox="1"/>
          <p:nvPr/>
        </p:nvSpPr>
        <p:spPr>
          <a:xfrm>
            <a:off x="6714820" y="3722124"/>
            <a:ext cx="8385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30%</a:t>
            </a:r>
            <a:endParaRPr sz="1600">
              <a:solidFill>
                <a:schemeClr val="accen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395" name="Google Shape;1395;p57"/>
          <p:cNvSpPr txBox="1"/>
          <p:nvPr/>
        </p:nvSpPr>
        <p:spPr>
          <a:xfrm>
            <a:off x="7638352" y="3722124"/>
            <a:ext cx="8385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20%</a:t>
            </a:r>
            <a:endParaRPr sz="1600">
              <a:solidFill>
                <a:schemeClr val="accen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58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401" name="Google Shape;1401;p58"/>
          <p:cNvGrpSpPr/>
          <p:nvPr/>
        </p:nvGrpSpPr>
        <p:grpSpPr>
          <a:xfrm>
            <a:off x="1112262" y="3058563"/>
            <a:ext cx="1673246" cy="1673405"/>
            <a:chOff x="1112262" y="3058563"/>
            <a:chExt cx="1673246" cy="1673405"/>
          </a:xfrm>
        </p:grpSpPr>
        <p:grpSp>
          <p:nvGrpSpPr>
            <p:cNvPr id="1402" name="Google Shape;1402;p58"/>
            <p:cNvGrpSpPr/>
            <p:nvPr/>
          </p:nvGrpSpPr>
          <p:grpSpPr>
            <a:xfrm>
              <a:off x="1112262" y="3058563"/>
              <a:ext cx="1673246" cy="1673405"/>
              <a:chOff x="971550" y="3006850"/>
              <a:chExt cx="1527000" cy="1527000"/>
            </a:xfrm>
          </p:grpSpPr>
          <p:sp>
            <p:nvSpPr>
              <p:cNvPr id="1403" name="Google Shape;1403;p58"/>
              <p:cNvSpPr/>
              <p:nvPr/>
            </p:nvSpPr>
            <p:spPr>
              <a:xfrm>
                <a:off x="971550" y="3006850"/>
                <a:ext cx="1527000" cy="1527000"/>
              </a:xfrm>
              <a:prstGeom prst="pie">
                <a:avLst>
                  <a:gd fmla="val 0" name="adj1"/>
                  <a:gd fmla="val 12357103" name="adj2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58"/>
              <p:cNvSpPr/>
              <p:nvPr/>
            </p:nvSpPr>
            <p:spPr>
              <a:xfrm>
                <a:off x="971550" y="3006850"/>
                <a:ext cx="1527000" cy="1527000"/>
              </a:xfrm>
              <a:prstGeom prst="pie">
                <a:avLst>
                  <a:gd fmla="val 12335545" name="adj1"/>
                  <a:gd fmla="val 16701039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58"/>
              <p:cNvSpPr/>
              <p:nvPr/>
            </p:nvSpPr>
            <p:spPr>
              <a:xfrm>
                <a:off x="971550" y="3006850"/>
                <a:ext cx="1527000" cy="1527000"/>
              </a:xfrm>
              <a:prstGeom prst="pie">
                <a:avLst>
                  <a:gd fmla="val 16667231" name="adj1"/>
                  <a:gd fmla="val 73320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6" name="Google Shape;1406;p58"/>
            <p:cNvSpPr txBox="1"/>
            <p:nvPr/>
          </p:nvSpPr>
          <p:spPr>
            <a:xfrm>
              <a:off x="1495180" y="4048869"/>
              <a:ext cx="907347" cy="5647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60%</a:t>
              </a:r>
              <a:endParaRPr sz="2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407" name="Google Shape;1407;p58"/>
          <p:cNvGrpSpPr/>
          <p:nvPr/>
        </p:nvGrpSpPr>
        <p:grpSpPr>
          <a:xfrm>
            <a:off x="3211893" y="3058630"/>
            <a:ext cx="1673287" cy="1673439"/>
            <a:chOff x="3211893" y="3058630"/>
            <a:chExt cx="1673287" cy="1673439"/>
          </a:xfrm>
        </p:grpSpPr>
        <p:grpSp>
          <p:nvGrpSpPr>
            <p:cNvPr id="1408" name="Google Shape;1408;p58"/>
            <p:cNvGrpSpPr/>
            <p:nvPr/>
          </p:nvGrpSpPr>
          <p:grpSpPr>
            <a:xfrm>
              <a:off x="3211893" y="3058630"/>
              <a:ext cx="1673287" cy="1673439"/>
              <a:chOff x="4134807" y="3006850"/>
              <a:chExt cx="1527000" cy="1527000"/>
            </a:xfrm>
          </p:grpSpPr>
          <p:sp>
            <p:nvSpPr>
              <p:cNvPr id="1409" name="Google Shape;1409;p58"/>
              <p:cNvSpPr/>
              <p:nvPr/>
            </p:nvSpPr>
            <p:spPr>
              <a:xfrm>
                <a:off x="4134807" y="3006850"/>
                <a:ext cx="1527000" cy="1527000"/>
              </a:xfrm>
              <a:prstGeom prst="pie">
                <a:avLst>
                  <a:gd fmla="val 31029" name="adj1"/>
                  <a:gd fmla="val 10844945" name="adj2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58"/>
              <p:cNvSpPr/>
              <p:nvPr/>
            </p:nvSpPr>
            <p:spPr>
              <a:xfrm>
                <a:off x="4134807" y="3006850"/>
                <a:ext cx="1527000" cy="1527000"/>
              </a:xfrm>
              <a:prstGeom prst="pie">
                <a:avLst>
                  <a:gd fmla="val 10792297" name="adj1"/>
                  <a:gd fmla="val 16701039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58"/>
              <p:cNvSpPr/>
              <p:nvPr/>
            </p:nvSpPr>
            <p:spPr>
              <a:xfrm>
                <a:off x="4134807" y="3006850"/>
                <a:ext cx="1527000" cy="1527000"/>
              </a:xfrm>
              <a:prstGeom prst="pie">
                <a:avLst>
                  <a:gd fmla="val 14917050" name="adj1"/>
                  <a:gd fmla="val 73320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12" name="Google Shape;1412;p58"/>
            <p:cNvSpPr txBox="1"/>
            <p:nvPr/>
          </p:nvSpPr>
          <p:spPr>
            <a:xfrm>
              <a:off x="3594695" y="4048869"/>
              <a:ext cx="907500" cy="56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50%</a:t>
              </a:r>
              <a:endParaRPr sz="2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413" name="Google Shape;1413;p58"/>
          <p:cNvGrpSpPr/>
          <p:nvPr/>
        </p:nvGrpSpPr>
        <p:grpSpPr>
          <a:xfrm>
            <a:off x="1112442" y="1187530"/>
            <a:ext cx="1673287" cy="1673439"/>
            <a:chOff x="1112442" y="1187530"/>
            <a:chExt cx="1673287" cy="1673439"/>
          </a:xfrm>
        </p:grpSpPr>
        <p:grpSp>
          <p:nvGrpSpPr>
            <p:cNvPr id="1414" name="Google Shape;1414;p58"/>
            <p:cNvGrpSpPr/>
            <p:nvPr/>
          </p:nvGrpSpPr>
          <p:grpSpPr>
            <a:xfrm>
              <a:off x="1112442" y="1187530"/>
              <a:ext cx="1673287" cy="1673439"/>
              <a:chOff x="7053875" y="3006850"/>
              <a:chExt cx="1527000" cy="1527000"/>
            </a:xfrm>
          </p:grpSpPr>
          <p:sp>
            <p:nvSpPr>
              <p:cNvPr id="1415" name="Google Shape;1415;p58"/>
              <p:cNvSpPr/>
              <p:nvPr/>
            </p:nvSpPr>
            <p:spPr>
              <a:xfrm>
                <a:off x="7053875" y="3006850"/>
                <a:ext cx="1527000" cy="1527000"/>
              </a:xfrm>
              <a:prstGeom prst="pie">
                <a:avLst>
                  <a:gd fmla="val 0" name="adj1"/>
                  <a:gd fmla="val 9338675" name="adj2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58"/>
              <p:cNvSpPr/>
              <p:nvPr/>
            </p:nvSpPr>
            <p:spPr>
              <a:xfrm>
                <a:off x="7053875" y="3006850"/>
                <a:ext cx="1527000" cy="1527000"/>
              </a:xfrm>
              <a:prstGeom prst="pie">
                <a:avLst>
                  <a:gd fmla="val 9294387" name="adj1"/>
                  <a:gd fmla="val 18512175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58"/>
              <p:cNvSpPr/>
              <p:nvPr/>
            </p:nvSpPr>
            <p:spPr>
              <a:xfrm>
                <a:off x="7053875" y="3006850"/>
                <a:ext cx="1527000" cy="1527000"/>
              </a:xfrm>
              <a:prstGeom prst="pie">
                <a:avLst>
                  <a:gd fmla="val 12199043" name="adj1"/>
                  <a:gd fmla="val 73320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18" name="Google Shape;1418;p58"/>
            <p:cNvSpPr txBox="1"/>
            <p:nvPr/>
          </p:nvSpPr>
          <p:spPr>
            <a:xfrm>
              <a:off x="1495169" y="2177769"/>
              <a:ext cx="907347" cy="5647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40%</a:t>
              </a:r>
              <a:endParaRPr sz="2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1419" name="Google Shape;1419;p58"/>
          <p:cNvSpPr txBox="1"/>
          <p:nvPr/>
        </p:nvSpPr>
        <p:spPr>
          <a:xfrm>
            <a:off x="6667638" y="1187500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Volume</a:t>
            </a:r>
            <a:endParaRPr sz="16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20" name="Google Shape;1420;p58"/>
          <p:cNvSpPr txBox="1"/>
          <p:nvPr/>
        </p:nvSpPr>
        <p:spPr>
          <a:xfrm>
            <a:off x="5676738" y="1452200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1" name="Google Shape;1421;p58"/>
          <p:cNvSpPr txBox="1"/>
          <p:nvPr/>
        </p:nvSpPr>
        <p:spPr>
          <a:xfrm>
            <a:off x="6667638" y="2107626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Variety</a:t>
            </a:r>
            <a:endParaRPr sz="16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22" name="Google Shape;1422;p58"/>
          <p:cNvSpPr txBox="1"/>
          <p:nvPr/>
        </p:nvSpPr>
        <p:spPr>
          <a:xfrm>
            <a:off x="5676738" y="2372345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3" name="Google Shape;1423;p58"/>
          <p:cNvSpPr txBox="1"/>
          <p:nvPr/>
        </p:nvSpPr>
        <p:spPr>
          <a:xfrm>
            <a:off x="6667638" y="3027770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Veracity</a:t>
            </a:r>
            <a:endParaRPr sz="16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24" name="Google Shape;1424;p58"/>
          <p:cNvSpPr txBox="1"/>
          <p:nvPr/>
        </p:nvSpPr>
        <p:spPr>
          <a:xfrm>
            <a:off x="5676738" y="3292471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5" name="Google Shape;1425;p58"/>
          <p:cNvSpPr txBox="1"/>
          <p:nvPr/>
        </p:nvSpPr>
        <p:spPr>
          <a:xfrm>
            <a:off x="6739038" y="3947895"/>
            <a:ext cx="12927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Value</a:t>
            </a:r>
            <a:endParaRPr sz="160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26" name="Google Shape;1426;p58"/>
          <p:cNvSpPr txBox="1"/>
          <p:nvPr/>
        </p:nvSpPr>
        <p:spPr>
          <a:xfrm>
            <a:off x="5676738" y="4212598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27" name="Google Shape;1427;p58"/>
          <p:cNvGrpSpPr/>
          <p:nvPr/>
        </p:nvGrpSpPr>
        <p:grpSpPr>
          <a:xfrm>
            <a:off x="3211955" y="1187470"/>
            <a:ext cx="1673246" cy="1673405"/>
            <a:chOff x="3211955" y="1187470"/>
            <a:chExt cx="1673246" cy="1673405"/>
          </a:xfrm>
        </p:grpSpPr>
        <p:sp>
          <p:nvSpPr>
            <p:cNvPr id="1428" name="Google Shape;1428;p58"/>
            <p:cNvSpPr/>
            <p:nvPr/>
          </p:nvSpPr>
          <p:spPr>
            <a:xfrm>
              <a:off x="3211955" y="1187470"/>
              <a:ext cx="1673246" cy="1673405"/>
            </a:xfrm>
            <a:prstGeom prst="pie">
              <a:avLst>
                <a:gd fmla="val 7687988" name="adj1"/>
                <a:gd fmla="val 18512175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8"/>
            <p:cNvSpPr/>
            <p:nvPr/>
          </p:nvSpPr>
          <p:spPr>
            <a:xfrm>
              <a:off x="3211955" y="1187470"/>
              <a:ext cx="1673246" cy="1673405"/>
            </a:xfrm>
            <a:prstGeom prst="pie">
              <a:avLst>
                <a:gd fmla="val 12199043" name="adj1"/>
                <a:gd fmla="val 7332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8"/>
            <p:cNvSpPr/>
            <p:nvPr/>
          </p:nvSpPr>
          <p:spPr>
            <a:xfrm>
              <a:off x="3211955" y="1187470"/>
              <a:ext cx="1673246" cy="1673405"/>
            </a:xfrm>
            <a:prstGeom prst="pie">
              <a:avLst>
                <a:gd fmla="val 0" name="adj1"/>
                <a:gd fmla="val 7892587" name="adj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8"/>
            <p:cNvSpPr txBox="1"/>
            <p:nvPr/>
          </p:nvSpPr>
          <p:spPr>
            <a:xfrm>
              <a:off x="3594870" y="2177776"/>
              <a:ext cx="907347" cy="5647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30%</a:t>
              </a:r>
              <a:endParaRPr sz="2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59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37" name="Google Shape;1437;p59"/>
          <p:cNvSpPr/>
          <p:nvPr/>
        </p:nvSpPr>
        <p:spPr>
          <a:xfrm>
            <a:off x="457200" y="1207975"/>
            <a:ext cx="2095500" cy="4023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Insight 1</a:t>
            </a:r>
            <a:endParaRPr sz="16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38" name="Google Shape;1438;p59"/>
          <p:cNvSpPr/>
          <p:nvPr/>
        </p:nvSpPr>
        <p:spPr>
          <a:xfrm>
            <a:off x="1147360" y="2505021"/>
            <a:ext cx="690300" cy="22257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39" name="Google Shape;1439;p59"/>
          <p:cNvSpPr/>
          <p:nvPr/>
        </p:nvSpPr>
        <p:spPr>
          <a:xfrm>
            <a:off x="1837490" y="3548783"/>
            <a:ext cx="690300" cy="1182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40" name="Google Shape;1440;p59"/>
          <p:cNvSpPr/>
          <p:nvPr/>
        </p:nvSpPr>
        <p:spPr>
          <a:xfrm>
            <a:off x="457203" y="1852216"/>
            <a:ext cx="690300" cy="28782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41" name="Google Shape;1441;p59"/>
          <p:cNvSpPr txBox="1"/>
          <p:nvPr/>
        </p:nvSpPr>
        <p:spPr>
          <a:xfrm rot="-5400000">
            <a:off x="306313" y="4062519"/>
            <a:ext cx="9915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90%</a:t>
            </a:r>
            <a:endParaRPr sz="21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42" name="Google Shape;1442;p59"/>
          <p:cNvSpPr txBox="1"/>
          <p:nvPr/>
        </p:nvSpPr>
        <p:spPr>
          <a:xfrm rot="-5400000">
            <a:off x="996470" y="4062740"/>
            <a:ext cx="9915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70%</a:t>
            </a:r>
            <a:endParaRPr sz="21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43" name="Google Shape;1443;p59"/>
          <p:cNvSpPr txBox="1"/>
          <p:nvPr/>
        </p:nvSpPr>
        <p:spPr>
          <a:xfrm rot="-5400000">
            <a:off x="1686599" y="4062740"/>
            <a:ext cx="9915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40%</a:t>
            </a:r>
            <a:endParaRPr sz="21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44" name="Google Shape;1444;p59"/>
          <p:cNvSpPr txBox="1"/>
          <p:nvPr/>
        </p:nvSpPr>
        <p:spPr>
          <a:xfrm>
            <a:off x="4108650" y="2862125"/>
            <a:ext cx="18321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5" name="Google Shape;1445;p59"/>
          <p:cNvSpPr txBox="1"/>
          <p:nvPr/>
        </p:nvSpPr>
        <p:spPr>
          <a:xfrm>
            <a:off x="3877350" y="2577187"/>
            <a:ext cx="20634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Mars</a:t>
            </a:r>
            <a:endParaRPr sz="16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46" name="Google Shape;1446;p59"/>
          <p:cNvSpPr/>
          <p:nvPr/>
        </p:nvSpPr>
        <p:spPr>
          <a:xfrm flipH="1">
            <a:off x="3217796" y="1399525"/>
            <a:ext cx="643200" cy="64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7" name="Google Shape;1447;p59"/>
          <p:cNvSpPr txBox="1"/>
          <p:nvPr/>
        </p:nvSpPr>
        <p:spPr>
          <a:xfrm>
            <a:off x="4108650" y="1558225"/>
            <a:ext cx="18321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Planet Mercury is the smallest one in the entire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8" name="Google Shape;1448;p59"/>
          <p:cNvSpPr txBox="1"/>
          <p:nvPr/>
        </p:nvSpPr>
        <p:spPr>
          <a:xfrm>
            <a:off x="3877350" y="1268875"/>
            <a:ext cx="20634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6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49" name="Google Shape;1449;p59"/>
          <p:cNvSpPr txBox="1"/>
          <p:nvPr/>
        </p:nvSpPr>
        <p:spPr>
          <a:xfrm>
            <a:off x="4108650" y="4101225"/>
            <a:ext cx="18321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Planet Jupiter is a gas giant and the biggest one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0" name="Google Shape;1450;p59"/>
          <p:cNvSpPr txBox="1"/>
          <p:nvPr/>
        </p:nvSpPr>
        <p:spPr>
          <a:xfrm>
            <a:off x="3877350" y="3820724"/>
            <a:ext cx="20634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Jupiter</a:t>
            </a:r>
            <a:endParaRPr sz="16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51" name="Google Shape;1451;p59"/>
          <p:cNvSpPr/>
          <p:nvPr/>
        </p:nvSpPr>
        <p:spPr>
          <a:xfrm flipH="1">
            <a:off x="3217796" y="4030233"/>
            <a:ext cx="643200" cy="643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2" name="Google Shape;1452;p59"/>
          <p:cNvSpPr/>
          <p:nvPr/>
        </p:nvSpPr>
        <p:spPr>
          <a:xfrm flipH="1">
            <a:off x="3217796" y="2714248"/>
            <a:ext cx="643200" cy="64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3" name="Google Shape;1453;p59"/>
          <p:cNvSpPr txBox="1"/>
          <p:nvPr/>
        </p:nvSpPr>
        <p:spPr>
          <a:xfrm>
            <a:off x="6327097" y="35310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90</a:t>
            </a:r>
            <a:r>
              <a:rPr lang="en" sz="21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%</a:t>
            </a:r>
            <a:endParaRPr sz="21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54" name="Google Shape;1454;p59"/>
          <p:cNvSpPr txBox="1"/>
          <p:nvPr/>
        </p:nvSpPr>
        <p:spPr>
          <a:xfrm>
            <a:off x="7175184" y="35310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7</a:t>
            </a:r>
            <a:r>
              <a:rPr lang="en" sz="21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0%</a:t>
            </a:r>
            <a:endParaRPr sz="21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55" name="Google Shape;1455;p59"/>
          <p:cNvSpPr txBox="1"/>
          <p:nvPr/>
        </p:nvSpPr>
        <p:spPr>
          <a:xfrm>
            <a:off x="8023335" y="35310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40</a:t>
            </a:r>
            <a:r>
              <a:rPr lang="en" sz="21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%</a:t>
            </a:r>
            <a:endParaRPr sz="21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56" name="Google Shape;1456;p59"/>
          <p:cNvSpPr/>
          <p:nvPr/>
        </p:nvSpPr>
        <p:spPr>
          <a:xfrm>
            <a:off x="6535013" y="4331625"/>
            <a:ext cx="2095500" cy="4023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Insight 2</a:t>
            </a:r>
            <a:endParaRPr sz="16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57" name="Google Shape;1457;p59"/>
          <p:cNvSpPr/>
          <p:nvPr/>
        </p:nvSpPr>
        <p:spPr>
          <a:xfrm>
            <a:off x="3356524" y="2859841"/>
            <a:ext cx="365764" cy="353563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8" name="Google Shape;1458;p59"/>
          <p:cNvGrpSpPr/>
          <p:nvPr/>
        </p:nvGrpSpPr>
        <p:grpSpPr>
          <a:xfrm>
            <a:off x="3356523" y="4169093"/>
            <a:ext cx="365754" cy="365752"/>
            <a:chOff x="-4932650" y="2046625"/>
            <a:chExt cx="293025" cy="291250"/>
          </a:xfrm>
        </p:grpSpPr>
        <p:sp>
          <p:nvSpPr>
            <p:cNvPr id="1459" name="Google Shape;1459;p59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9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1" name="Google Shape;1461;p59"/>
          <p:cNvGrpSpPr/>
          <p:nvPr/>
        </p:nvGrpSpPr>
        <p:grpSpPr>
          <a:xfrm>
            <a:off x="3356525" y="1559775"/>
            <a:ext cx="365754" cy="365770"/>
            <a:chOff x="-3854375" y="2046625"/>
            <a:chExt cx="293025" cy="291450"/>
          </a:xfrm>
        </p:grpSpPr>
        <p:sp>
          <p:nvSpPr>
            <p:cNvPr id="1462" name="Google Shape;1462;p59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9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4" name="Google Shape;1464;p59"/>
          <p:cNvSpPr/>
          <p:nvPr/>
        </p:nvSpPr>
        <p:spPr>
          <a:xfrm>
            <a:off x="6547396" y="1225971"/>
            <a:ext cx="2070600" cy="2070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5" name="Google Shape;1465;p59"/>
          <p:cNvSpPr/>
          <p:nvPr/>
        </p:nvSpPr>
        <p:spPr>
          <a:xfrm flipH="1" rot="10800000">
            <a:off x="6755609" y="1433536"/>
            <a:ext cx="1655100" cy="1655100"/>
          </a:xfrm>
          <a:prstGeom prst="blockArc">
            <a:avLst>
              <a:gd fmla="val 750166" name="adj1"/>
              <a:gd fmla="val 16195235" name="adj2"/>
              <a:gd fmla="val 11901" name="adj3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6" name="Google Shape;1466;p59"/>
          <p:cNvSpPr/>
          <p:nvPr/>
        </p:nvSpPr>
        <p:spPr>
          <a:xfrm flipH="1" rot="10800000">
            <a:off x="6950507" y="1628339"/>
            <a:ext cx="1265400" cy="1265400"/>
          </a:xfrm>
          <a:prstGeom prst="blockArc">
            <a:avLst>
              <a:gd fmla="val 17921843" name="adj1"/>
              <a:gd fmla="val 16192946" name="adj2"/>
              <a:gd fmla="val 15569" name="adj3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7" name="Google Shape;1467;p59"/>
          <p:cNvSpPr/>
          <p:nvPr/>
        </p:nvSpPr>
        <p:spPr>
          <a:xfrm flipH="1" rot="10800000">
            <a:off x="6560824" y="1239533"/>
            <a:ext cx="2043900" cy="2043600"/>
          </a:xfrm>
          <a:prstGeom prst="blockArc">
            <a:avLst>
              <a:gd fmla="val 6064074" name="adj1"/>
              <a:gd fmla="val 16196780" name="adj2"/>
              <a:gd fmla="val 9536" name="adj3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59"/>
          <p:cNvSpPr txBox="1"/>
          <p:nvPr/>
        </p:nvSpPr>
        <p:spPr>
          <a:xfrm>
            <a:off x="6331250" y="38207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6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69" name="Google Shape;1469;p59"/>
          <p:cNvSpPr txBox="1"/>
          <p:nvPr/>
        </p:nvSpPr>
        <p:spPr>
          <a:xfrm>
            <a:off x="7175650" y="38207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Mars</a:t>
            </a:r>
            <a:endParaRPr sz="16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70" name="Google Shape;1470;p59"/>
          <p:cNvSpPr txBox="1"/>
          <p:nvPr/>
        </p:nvSpPr>
        <p:spPr>
          <a:xfrm>
            <a:off x="8023325" y="38207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Jupiter</a:t>
            </a:r>
            <a:endParaRPr sz="16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60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76" name="Google Shape;1476;p60"/>
          <p:cNvSpPr/>
          <p:nvPr/>
        </p:nvSpPr>
        <p:spPr>
          <a:xfrm>
            <a:off x="2530895" y="2168902"/>
            <a:ext cx="35" cy="1266"/>
          </a:xfrm>
          <a:custGeom>
            <a:rect b="b" l="l" r="r" t="t"/>
            <a:pathLst>
              <a:path extrusionOk="0" h="36" w="1">
                <a:moveTo>
                  <a:pt x="1" y="36"/>
                </a:moveTo>
                <a:lnTo>
                  <a:pt x="1" y="0"/>
                </a:lnTo>
                <a:lnTo>
                  <a:pt x="1" y="36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60"/>
          <p:cNvSpPr/>
          <p:nvPr/>
        </p:nvSpPr>
        <p:spPr>
          <a:xfrm>
            <a:off x="2460652" y="2040720"/>
            <a:ext cx="7418" cy="12340"/>
          </a:xfrm>
          <a:custGeom>
            <a:rect b="b" l="l" r="r" t="t"/>
            <a:pathLst>
              <a:path extrusionOk="0" h="351" w="211">
                <a:moveTo>
                  <a:pt x="211" y="351"/>
                </a:moveTo>
                <a:lnTo>
                  <a:pt x="0" y="0"/>
                </a:lnTo>
                <a:lnTo>
                  <a:pt x="211" y="351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60"/>
          <p:cNvSpPr/>
          <p:nvPr/>
        </p:nvSpPr>
        <p:spPr>
          <a:xfrm>
            <a:off x="2468035" y="2054255"/>
            <a:ext cx="7453" cy="12375"/>
          </a:xfrm>
          <a:custGeom>
            <a:rect b="b" l="l" r="r" t="t"/>
            <a:pathLst>
              <a:path extrusionOk="0" h="352" w="212">
                <a:moveTo>
                  <a:pt x="211" y="352"/>
                </a:moveTo>
                <a:lnTo>
                  <a:pt x="1" y="1"/>
                </a:lnTo>
                <a:lnTo>
                  <a:pt x="211" y="352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60"/>
          <p:cNvSpPr/>
          <p:nvPr/>
        </p:nvSpPr>
        <p:spPr>
          <a:xfrm>
            <a:off x="1655770" y="1434300"/>
            <a:ext cx="795052" cy="591666"/>
          </a:xfrm>
          <a:custGeom>
            <a:rect b="b" l="l" r="r" t="t"/>
            <a:pathLst>
              <a:path extrusionOk="0" h="16829" w="22614">
                <a:moveTo>
                  <a:pt x="22614" y="16829"/>
                </a:moveTo>
                <a:lnTo>
                  <a:pt x="21948" y="15812"/>
                </a:lnTo>
                <a:lnTo>
                  <a:pt x="20300" y="13533"/>
                </a:lnTo>
                <a:lnTo>
                  <a:pt x="18302" y="11079"/>
                </a:lnTo>
                <a:lnTo>
                  <a:pt x="15883" y="8590"/>
                </a:lnTo>
                <a:lnTo>
                  <a:pt x="13078" y="6171"/>
                </a:lnTo>
                <a:lnTo>
                  <a:pt x="9852" y="3927"/>
                </a:lnTo>
                <a:lnTo>
                  <a:pt x="6241" y="2034"/>
                </a:lnTo>
                <a:lnTo>
                  <a:pt x="2174" y="526"/>
                </a:lnTo>
                <a:lnTo>
                  <a:pt x="1" y="0"/>
                </a:lnTo>
                <a:lnTo>
                  <a:pt x="1" y="0"/>
                </a:lnTo>
                <a:lnTo>
                  <a:pt x="2174" y="526"/>
                </a:lnTo>
                <a:lnTo>
                  <a:pt x="6241" y="2034"/>
                </a:lnTo>
                <a:lnTo>
                  <a:pt x="9852" y="3927"/>
                </a:lnTo>
                <a:lnTo>
                  <a:pt x="13078" y="6171"/>
                </a:lnTo>
                <a:lnTo>
                  <a:pt x="15883" y="8590"/>
                </a:lnTo>
                <a:lnTo>
                  <a:pt x="18302" y="11079"/>
                </a:lnTo>
                <a:lnTo>
                  <a:pt x="20300" y="13533"/>
                </a:lnTo>
                <a:lnTo>
                  <a:pt x="21948" y="15812"/>
                </a:lnTo>
                <a:lnTo>
                  <a:pt x="22614" y="16829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60"/>
          <p:cNvSpPr/>
          <p:nvPr/>
        </p:nvSpPr>
        <p:spPr>
          <a:xfrm>
            <a:off x="2475453" y="2066595"/>
            <a:ext cx="35755" cy="62897"/>
          </a:xfrm>
          <a:custGeom>
            <a:rect b="b" l="l" r="r" t="t"/>
            <a:pathLst>
              <a:path extrusionOk="0" h="1789" w="1017">
                <a:moveTo>
                  <a:pt x="1017" y="1789"/>
                </a:moveTo>
                <a:lnTo>
                  <a:pt x="596" y="1017"/>
                </a:lnTo>
                <a:lnTo>
                  <a:pt x="0" y="1"/>
                </a:lnTo>
                <a:lnTo>
                  <a:pt x="596" y="1017"/>
                </a:lnTo>
                <a:lnTo>
                  <a:pt x="1017" y="1789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60"/>
          <p:cNvSpPr/>
          <p:nvPr/>
        </p:nvSpPr>
        <p:spPr>
          <a:xfrm>
            <a:off x="2450773" y="2025919"/>
            <a:ext cx="8684" cy="13606"/>
          </a:xfrm>
          <a:custGeom>
            <a:rect b="b" l="l" r="r" t="t"/>
            <a:pathLst>
              <a:path extrusionOk="0" h="387" w="247">
                <a:moveTo>
                  <a:pt x="246" y="386"/>
                </a:moveTo>
                <a:lnTo>
                  <a:pt x="1" y="1"/>
                </a:lnTo>
                <a:lnTo>
                  <a:pt x="246" y="386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" name="Google Shape;1482;p60"/>
          <p:cNvSpPr/>
          <p:nvPr/>
        </p:nvSpPr>
        <p:spPr>
          <a:xfrm>
            <a:off x="2516129" y="2139335"/>
            <a:ext cx="2496" cy="4957"/>
          </a:xfrm>
          <a:custGeom>
            <a:rect b="b" l="l" r="r" t="t"/>
            <a:pathLst>
              <a:path extrusionOk="0" h="141" w="71">
                <a:moveTo>
                  <a:pt x="70" y="140"/>
                </a:moveTo>
                <a:lnTo>
                  <a:pt x="0" y="0"/>
                </a:lnTo>
                <a:lnTo>
                  <a:pt x="70" y="140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60"/>
          <p:cNvSpPr/>
          <p:nvPr/>
        </p:nvSpPr>
        <p:spPr>
          <a:xfrm>
            <a:off x="2522282" y="2152870"/>
            <a:ext cx="2496" cy="3727"/>
          </a:xfrm>
          <a:custGeom>
            <a:rect b="b" l="l" r="r" t="t"/>
            <a:pathLst>
              <a:path extrusionOk="0" h="106" w="71">
                <a:moveTo>
                  <a:pt x="70" y="106"/>
                </a:moveTo>
                <a:lnTo>
                  <a:pt x="0" y="1"/>
                </a:lnTo>
                <a:lnTo>
                  <a:pt x="70" y="106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" name="Google Shape;1484;p60"/>
          <p:cNvSpPr/>
          <p:nvPr/>
        </p:nvSpPr>
        <p:spPr>
          <a:xfrm>
            <a:off x="2519821" y="2145487"/>
            <a:ext cx="2496" cy="4957"/>
          </a:xfrm>
          <a:custGeom>
            <a:rect b="b" l="l" r="r" t="t"/>
            <a:pathLst>
              <a:path extrusionOk="0" h="141" w="71">
                <a:moveTo>
                  <a:pt x="70" y="141"/>
                </a:moveTo>
                <a:lnTo>
                  <a:pt x="0" y="0"/>
                </a:lnTo>
                <a:lnTo>
                  <a:pt x="70" y="141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5" name="Google Shape;1485;p60"/>
          <p:cNvSpPr/>
          <p:nvPr/>
        </p:nvSpPr>
        <p:spPr>
          <a:xfrm>
            <a:off x="2525973" y="2159058"/>
            <a:ext cx="1266" cy="2496"/>
          </a:xfrm>
          <a:custGeom>
            <a:rect b="b" l="l" r="r" t="t"/>
            <a:pathLst>
              <a:path extrusionOk="0" h="71" w="36">
                <a:moveTo>
                  <a:pt x="36" y="70"/>
                </a:moveTo>
                <a:lnTo>
                  <a:pt x="1" y="0"/>
                </a:lnTo>
                <a:lnTo>
                  <a:pt x="36" y="70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" name="Google Shape;1486;p60"/>
          <p:cNvSpPr/>
          <p:nvPr/>
        </p:nvSpPr>
        <p:spPr>
          <a:xfrm>
            <a:off x="2529665" y="2166441"/>
            <a:ext cx="35" cy="2496"/>
          </a:xfrm>
          <a:custGeom>
            <a:rect b="b" l="l" r="r" t="t"/>
            <a:pathLst>
              <a:path extrusionOk="0" h="71" w="1">
                <a:moveTo>
                  <a:pt x="1" y="70"/>
                </a:moveTo>
                <a:lnTo>
                  <a:pt x="1" y="0"/>
                </a:lnTo>
                <a:lnTo>
                  <a:pt x="1" y="70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7" name="Google Shape;1487;p60"/>
          <p:cNvSpPr/>
          <p:nvPr/>
        </p:nvSpPr>
        <p:spPr>
          <a:xfrm>
            <a:off x="2511172" y="2130686"/>
            <a:ext cx="3727" cy="6188"/>
          </a:xfrm>
          <a:custGeom>
            <a:rect b="b" l="l" r="r" t="t"/>
            <a:pathLst>
              <a:path extrusionOk="0" h="176" w="106">
                <a:moveTo>
                  <a:pt x="106" y="176"/>
                </a:moveTo>
                <a:lnTo>
                  <a:pt x="1" y="1"/>
                </a:lnTo>
                <a:lnTo>
                  <a:pt x="106" y="176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p60"/>
          <p:cNvSpPr/>
          <p:nvPr/>
        </p:nvSpPr>
        <p:spPr>
          <a:xfrm>
            <a:off x="2527204" y="2163980"/>
            <a:ext cx="1266" cy="2496"/>
          </a:xfrm>
          <a:custGeom>
            <a:rect b="b" l="l" r="r" t="t"/>
            <a:pathLst>
              <a:path extrusionOk="0" h="71" w="36">
                <a:moveTo>
                  <a:pt x="36" y="70"/>
                </a:moveTo>
                <a:lnTo>
                  <a:pt x="1" y="0"/>
                </a:lnTo>
                <a:lnTo>
                  <a:pt x="36" y="70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9" name="Google Shape;1489;p60"/>
          <p:cNvSpPr/>
          <p:nvPr/>
        </p:nvSpPr>
        <p:spPr>
          <a:xfrm>
            <a:off x="1655770" y="1229688"/>
            <a:ext cx="2290195" cy="1577763"/>
          </a:xfrm>
          <a:custGeom>
            <a:rect b="b" l="l" r="r" t="t"/>
            <a:pathLst>
              <a:path extrusionOk="0" h="44877" w="65141">
                <a:moveTo>
                  <a:pt x="20616" y="0"/>
                </a:moveTo>
                <a:lnTo>
                  <a:pt x="15953" y="456"/>
                </a:lnTo>
                <a:lnTo>
                  <a:pt x="11290" y="1368"/>
                </a:lnTo>
                <a:lnTo>
                  <a:pt x="6697" y="2770"/>
                </a:lnTo>
                <a:lnTo>
                  <a:pt x="2174" y="4663"/>
                </a:lnTo>
                <a:lnTo>
                  <a:pt x="1" y="5820"/>
                </a:lnTo>
                <a:lnTo>
                  <a:pt x="2174" y="6346"/>
                </a:lnTo>
                <a:lnTo>
                  <a:pt x="6241" y="7854"/>
                </a:lnTo>
                <a:lnTo>
                  <a:pt x="9852" y="9747"/>
                </a:lnTo>
                <a:lnTo>
                  <a:pt x="13078" y="11991"/>
                </a:lnTo>
                <a:lnTo>
                  <a:pt x="15883" y="14410"/>
                </a:lnTo>
                <a:lnTo>
                  <a:pt x="18302" y="16899"/>
                </a:lnTo>
                <a:lnTo>
                  <a:pt x="20300" y="19353"/>
                </a:lnTo>
                <a:lnTo>
                  <a:pt x="21948" y="21632"/>
                </a:lnTo>
                <a:lnTo>
                  <a:pt x="22614" y="22649"/>
                </a:lnTo>
                <a:lnTo>
                  <a:pt x="22859" y="23034"/>
                </a:lnTo>
                <a:lnTo>
                  <a:pt x="22859" y="23069"/>
                </a:lnTo>
                <a:lnTo>
                  <a:pt x="23070" y="23420"/>
                </a:lnTo>
                <a:lnTo>
                  <a:pt x="23070" y="23455"/>
                </a:lnTo>
                <a:lnTo>
                  <a:pt x="23280" y="23806"/>
                </a:lnTo>
                <a:lnTo>
                  <a:pt x="23876" y="24822"/>
                </a:lnTo>
                <a:lnTo>
                  <a:pt x="24297" y="25594"/>
                </a:lnTo>
                <a:lnTo>
                  <a:pt x="24402" y="25769"/>
                </a:lnTo>
                <a:lnTo>
                  <a:pt x="24402" y="25839"/>
                </a:lnTo>
                <a:lnTo>
                  <a:pt x="24507" y="25979"/>
                </a:lnTo>
                <a:lnTo>
                  <a:pt x="24507" y="26049"/>
                </a:lnTo>
                <a:lnTo>
                  <a:pt x="24577" y="26190"/>
                </a:lnTo>
                <a:lnTo>
                  <a:pt x="24612" y="26225"/>
                </a:lnTo>
                <a:lnTo>
                  <a:pt x="24682" y="26330"/>
                </a:lnTo>
                <a:lnTo>
                  <a:pt x="24682" y="26400"/>
                </a:lnTo>
                <a:lnTo>
                  <a:pt x="24753" y="26470"/>
                </a:lnTo>
                <a:lnTo>
                  <a:pt x="24753" y="26540"/>
                </a:lnTo>
                <a:lnTo>
                  <a:pt x="24788" y="26575"/>
                </a:lnTo>
                <a:lnTo>
                  <a:pt x="24788" y="26610"/>
                </a:lnTo>
                <a:lnTo>
                  <a:pt x="24788" y="26680"/>
                </a:lnTo>
                <a:lnTo>
                  <a:pt x="24788" y="26715"/>
                </a:lnTo>
                <a:lnTo>
                  <a:pt x="30467" y="38215"/>
                </a:lnTo>
                <a:lnTo>
                  <a:pt x="30713" y="38671"/>
                </a:lnTo>
                <a:lnTo>
                  <a:pt x="31554" y="39267"/>
                </a:lnTo>
                <a:lnTo>
                  <a:pt x="32080" y="39372"/>
                </a:lnTo>
                <a:lnTo>
                  <a:pt x="44736" y="41230"/>
                </a:lnTo>
                <a:lnTo>
                  <a:pt x="45052" y="41265"/>
                </a:lnTo>
                <a:lnTo>
                  <a:pt x="45613" y="41546"/>
                </a:lnTo>
                <a:lnTo>
                  <a:pt x="46244" y="42142"/>
                </a:lnTo>
                <a:lnTo>
                  <a:pt x="46594" y="43228"/>
                </a:lnTo>
                <a:lnTo>
                  <a:pt x="46419" y="44105"/>
                </a:lnTo>
                <a:lnTo>
                  <a:pt x="46139" y="44631"/>
                </a:lnTo>
                <a:lnTo>
                  <a:pt x="45928" y="44876"/>
                </a:lnTo>
                <a:lnTo>
                  <a:pt x="46349" y="44666"/>
                </a:lnTo>
                <a:lnTo>
                  <a:pt x="49224" y="43088"/>
                </a:lnTo>
                <a:lnTo>
                  <a:pt x="51923" y="41335"/>
                </a:lnTo>
                <a:lnTo>
                  <a:pt x="55009" y="38951"/>
                </a:lnTo>
                <a:lnTo>
                  <a:pt x="58199" y="35936"/>
                </a:lnTo>
                <a:lnTo>
                  <a:pt x="60548" y="33201"/>
                </a:lnTo>
                <a:lnTo>
                  <a:pt x="62020" y="31203"/>
                </a:lnTo>
                <a:lnTo>
                  <a:pt x="63388" y="29029"/>
                </a:lnTo>
                <a:lnTo>
                  <a:pt x="64615" y="26645"/>
                </a:lnTo>
                <a:lnTo>
                  <a:pt x="65141" y="25418"/>
                </a:lnTo>
                <a:lnTo>
                  <a:pt x="63949" y="23245"/>
                </a:lnTo>
                <a:lnTo>
                  <a:pt x="61249" y="19178"/>
                </a:lnTo>
                <a:lnTo>
                  <a:pt x="58164" y="15461"/>
                </a:lnTo>
                <a:lnTo>
                  <a:pt x="54798" y="12131"/>
                </a:lnTo>
                <a:lnTo>
                  <a:pt x="51152" y="9186"/>
                </a:lnTo>
                <a:lnTo>
                  <a:pt x="47260" y="6626"/>
                </a:lnTo>
                <a:lnTo>
                  <a:pt x="43159" y="4453"/>
                </a:lnTo>
                <a:lnTo>
                  <a:pt x="38846" y="2700"/>
                </a:lnTo>
                <a:lnTo>
                  <a:pt x="34429" y="1368"/>
                </a:lnTo>
                <a:lnTo>
                  <a:pt x="29906" y="491"/>
                </a:lnTo>
                <a:lnTo>
                  <a:pt x="252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60"/>
          <p:cNvSpPr/>
          <p:nvPr/>
        </p:nvSpPr>
        <p:spPr>
          <a:xfrm>
            <a:off x="2896984" y="2124534"/>
            <a:ext cx="1247423" cy="2062163"/>
          </a:xfrm>
          <a:custGeom>
            <a:rect b="b" l="l" r="r" t="t"/>
            <a:pathLst>
              <a:path extrusionOk="0" h="58655" w="35481">
                <a:moveTo>
                  <a:pt x="29976" y="0"/>
                </a:moveTo>
                <a:lnTo>
                  <a:pt x="29415" y="1227"/>
                </a:lnTo>
                <a:lnTo>
                  <a:pt x="28188" y="3611"/>
                </a:lnTo>
                <a:lnTo>
                  <a:pt x="26821" y="5785"/>
                </a:lnTo>
                <a:lnTo>
                  <a:pt x="25348" y="7784"/>
                </a:lnTo>
                <a:lnTo>
                  <a:pt x="22999" y="10518"/>
                </a:lnTo>
                <a:lnTo>
                  <a:pt x="19809" y="13533"/>
                </a:lnTo>
                <a:lnTo>
                  <a:pt x="16723" y="15917"/>
                </a:lnTo>
                <a:lnTo>
                  <a:pt x="14024" y="17670"/>
                </a:lnTo>
                <a:lnTo>
                  <a:pt x="11149" y="19248"/>
                </a:lnTo>
                <a:lnTo>
                  <a:pt x="10728" y="19458"/>
                </a:lnTo>
                <a:lnTo>
                  <a:pt x="1543" y="28398"/>
                </a:lnTo>
                <a:lnTo>
                  <a:pt x="1192" y="28784"/>
                </a:lnTo>
                <a:lnTo>
                  <a:pt x="877" y="29766"/>
                </a:lnTo>
                <a:lnTo>
                  <a:pt x="947" y="30292"/>
                </a:lnTo>
                <a:lnTo>
                  <a:pt x="3121" y="42878"/>
                </a:lnTo>
                <a:lnTo>
                  <a:pt x="3156" y="43229"/>
                </a:lnTo>
                <a:lnTo>
                  <a:pt x="3086" y="43825"/>
                </a:lnTo>
                <a:lnTo>
                  <a:pt x="2700" y="44596"/>
                </a:lnTo>
                <a:lnTo>
                  <a:pt x="1753" y="45262"/>
                </a:lnTo>
                <a:lnTo>
                  <a:pt x="912" y="45402"/>
                </a:lnTo>
                <a:lnTo>
                  <a:pt x="281" y="45297"/>
                </a:lnTo>
                <a:lnTo>
                  <a:pt x="0" y="45157"/>
                </a:lnTo>
                <a:lnTo>
                  <a:pt x="211" y="45437"/>
                </a:lnTo>
                <a:lnTo>
                  <a:pt x="2735" y="48312"/>
                </a:lnTo>
                <a:lnTo>
                  <a:pt x="6206" y="51538"/>
                </a:lnTo>
                <a:lnTo>
                  <a:pt x="9151" y="53781"/>
                </a:lnTo>
                <a:lnTo>
                  <a:pt x="12587" y="55955"/>
                </a:lnTo>
                <a:lnTo>
                  <a:pt x="16548" y="57883"/>
                </a:lnTo>
                <a:lnTo>
                  <a:pt x="18687" y="58655"/>
                </a:lnTo>
                <a:lnTo>
                  <a:pt x="20264" y="57287"/>
                </a:lnTo>
                <a:lnTo>
                  <a:pt x="23174" y="54342"/>
                </a:lnTo>
                <a:lnTo>
                  <a:pt x="25769" y="51187"/>
                </a:lnTo>
                <a:lnTo>
                  <a:pt x="28083" y="47856"/>
                </a:lnTo>
                <a:lnTo>
                  <a:pt x="30081" y="44386"/>
                </a:lnTo>
                <a:lnTo>
                  <a:pt x="31764" y="40774"/>
                </a:lnTo>
                <a:lnTo>
                  <a:pt x="33166" y="37058"/>
                </a:lnTo>
                <a:lnTo>
                  <a:pt x="34218" y="33237"/>
                </a:lnTo>
                <a:lnTo>
                  <a:pt x="34954" y="29345"/>
                </a:lnTo>
                <a:lnTo>
                  <a:pt x="35375" y="25418"/>
                </a:lnTo>
                <a:lnTo>
                  <a:pt x="35480" y="21422"/>
                </a:lnTo>
                <a:lnTo>
                  <a:pt x="35235" y="17460"/>
                </a:lnTo>
                <a:lnTo>
                  <a:pt x="34674" y="13463"/>
                </a:lnTo>
                <a:lnTo>
                  <a:pt x="33762" y="9536"/>
                </a:lnTo>
                <a:lnTo>
                  <a:pt x="32500" y="5645"/>
                </a:lnTo>
                <a:lnTo>
                  <a:pt x="30922" y="1858"/>
                </a:lnTo>
                <a:lnTo>
                  <a:pt x="299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60"/>
          <p:cNvSpPr/>
          <p:nvPr/>
        </p:nvSpPr>
        <p:spPr>
          <a:xfrm>
            <a:off x="1838199" y="3495157"/>
            <a:ext cx="1715791" cy="1093363"/>
          </a:xfrm>
          <a:custGeom>
            <a:rect b="b" l="l" r="r" t="t"/>
            <a:pathLst>
              <a:path extrusionOk="0" h="31099" w="48803">
                <a:moveTo>
                  <a:pt x="17285" y="0"/>
                </a:moveTo>
                <a:lnTo>
                  <a:pt x="16794" y="211"/>
                </a:lnTo>
                <a:lnTo>
                  <a:pt x="5470" y="6171"/>
                </a:lnTo>
                <a:lnTo>
                  <a:pt x="5154" y="6311"/>
                </a:lnTo>
                <a:lnTo>
                  <a:pt x="4558" y="6416"/>
                </a:lnTo>
                <a:lnTo>
                  <a:pt x="3717" y="6276"/>
                </a:lnTo>
                <a:lnTo>
                  <a:pt x="2770" y="5610"/>
                </a:lnTo>
                <a:lnTo>
                  <a:pt x="2385" y="4839"/>
                </a:lnTo>
                <a:lnTo>
                  <a:pt x="2314" y="4243"/>
                </a:lnTo>
                <a:lnTo>
                  <a:pt x="2350" y="3892"/>
                </a:lnTo>
                <a:lnTo>
                  <a:pt x="2209" y="4278"/>
                </a:lnTo>
                <a:lnTo>
                  <a:pt x="1403" y="7012"/>
                </a:lnTo>
                <a:lnTo>
                  <a:pt x="772" y="9747"/>
                </a:lnTo>
                <a:lnTo>
                  <a:pt x="246" y="13113"/>
                </a:lnTo>
                <a:lnTo>
                  <a:pt x="1" y="17039"/>
                </a:lnTo>
                <a:lnTo>
                  <a:pt x="106" y="21352"/>
                </a:lnTo>
                <a:lnTo>
                  <a:pt x="597" y="24752"/>
                </a:lnTo>
                <a:lnTo>
                  <a:pt x="1122" y="27066"/>
                </a:lnTo>
                <a:lnTo>
                  <a:pt x="1438" y="28223"/>
                </a:lnTo>
                <a:lnTo>
                  <a:pt x="2981" y="28784"/>
                </a:lnTo>
                <a:lnTo>
                  <a:pt x="6031" y="29661"/>
                </a:lnTo>
                <a:lnTo>
                  <a:pt x="9151" y="30327"/>
                </a:lnTo>
                <a:lnTo>
                  <a:pt x="12271" y="30783"/>
                </a:lnTo>
                <a:lnTo>
                  <a:pt x="15392" y="31063"/>
                </a:lnTo>
                <a:lnTo>
                  <a:pt x="18512" y="31098"/>
                </a:lnTo>
                <a:lnTo>
                  <a:pt x="21632" y="30958"/>
                </a:lnTo>
                <a:lnTo>
                  <a:pt x="24752" y="30607"/>
                </a:lnTo>
                <a:lnTo>
                  <a:pt x="27802" y="30046"/>
                </a:lnTo>
                <a:lnTo>
                  <a:pt x="30853" y="29310"/>
                </a:lnTo>
                <a:lnTo>
                  <a:pt x="33833" y="28328"/>
                </a:lnTo>
                <a:lnTo>
                  <a:pt x="36742" y="27206"/>
                </a:lnTo>
                <a:lnTo>
                  <a:pt x="39582" y="25874"/>
                </a:lnTo>
                <a:lnTo>
                  <a:pt x="42352" y="24332"/>
                </a:lnTo>
                <a:lnTo>
                  <a:pt x="45016" y="22614"/>
                </a:lnTo>
                <a:lnTo>
                  <a:pt x="47576" y="20685"/>
                </a:lnTo>
                <a:lnTo>
                  <a:pt x="48803" y="19669"/>
                </a:lnTo>
                <a:lnTo>
                  <a:pt x="46664" y="18897"/>
                </a:lnTo>
                <a:lnTo>
                  <a:pt x="42703" y="16969"/>
                </a:lnTo>
                <a:lnTo>
                  <a:pt x="39267" y="14795"/>
                </a:lnTo>
                <a:lnTo>
                  <a:pt x="36322" y="12552"/>
                </a:lnTo>
                <a:lnTo>
                  <a:pt x="32851" y="9326"/>
                </a:lnTo>
                <a:lnTo>
                  <a:pt x="30327" y="6451"/>
                </a:lnTo>
                <a:lnTo>
                  <a:pt x="30116" y="6171"/>
                </a:lnTo>
                <a:lnTo>
                  <a:pt x="18792" y="211"/>
                </a:lnTo>
                <a:lnTo>
                  <a:pt x="1830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60"/>
          <p:cNvSpPr/>
          <p:nvPr/>
        </p:nvSpPr>
        <p:spPr>
          <a:xfrm>
            <a:off x="783140" y="2596619"/>
            <a:ext cx="1215360" cy="1890841"/>
          </a:xfrm>
          <a:custGeom>
            <a:rect b="b" l="l" r="r" t="t"/>
            <a:pathLst>
              <a:path extrusionOk="0" h="53782" w="34569">
                <a:moveTo>
                  <a:pt x="12130" y="0"/>
                </a:moveTo>
                <a:lnTo>
                  <a:pt x="7643" y="210"/>
                </a:lnTo>
                <a:lnTo>
                  <a:pt x="4102" y="806"/>
                </a:lnTo>
                <a:lnTo>
                  <a:pt x="1718" y="1402"/>
                </a:lnTo>
                <a:lnTo>
                  <a:pt x="526" y="1788"/>
                </a:lnTo>
                <a:lnTo>
                  <a:pt x="245" y="3892"/>
                </a:lnTo>
                <a:lnTo>
                  <a:pt x="0" y="8099"/>
                </a:lnTo>
                <a:lnTo>
                  <a:pt x="105" y="12236"/>
                </a:lnTo>
                <a:lnTo>
                  <a:pt x="561" y="16303"/>
                </a:lnTo>
                <a:lnTo>
                  <a:pt x="1367" y="20299"/>
                </a:lnTo>
                <a:lnTo>
                  <a:pt x="2489" y="24191"/>
                </a:lnTo>
                <a:lnTo>
                  <a:pt x="3962" y="27942"/>
                </a:lnTo>
                <a:lnTo>
                  <a:pt x="5715" y="31554"/>
                </a:lnTo>
                <a:lnTo>
                  <a:pt x="7783" y="35024"/>
                </a:lnTo>
                <a:lnTo>
                  <a:pt x="10132" y="38285"/>
                </a:lnTo>
                <a:lnTo>
                  <a:pt x="12726" y="41370"/>
                </a:lnTo>
                <a:lnTo>
                  <a:pt x="15601" y="44210"/>
                </a:lnTo>
                <a:lnTo>
                  <a:pt x="18722" y="46839"/>
                </a:lnTo>
                <a:lnTo>
                  <a:pt x="22087" y="49188"/>
                </a:lnTo>
                <a:lnTo>
                  <a:pt x="25663" y="51257"/>
                </a:lnTo>
                <a:lnTo>
                  <a:pt x="29450" y="53045"/>
                </a:lnTo>
                <a:lnTo>
                  <a:pt x="31448" y="53781"/>
                </a:lnTo>
                <a:lnTo>
                  <a:pt x="31132" y="52624"/>
                </a:lnTo>
                <a:lnTo>
                  <a:pt x="30607" y="50310"/>
                </a:lnTo>
                <a:lnTo>
                  <a:pt x="30116" y="46910"/>
                </a:lnTo>
                <a:lnTo>
                  <a:pt x="30011" y="42597"/>
                </a:lnTo>
                <a:lnTo>
                  <a:pt x="30256" y="38706"/>
                </a:lnTo>
                <a:lnTo>
                  <a:pt x="30782" y="35305"/>
                </a:lnTo>
                <a:lnTo>
                  <a:pt x="31413" y="32570"/>
                </a:lnTo>
                <a:lnTo>
                  <a:pt x="32219" y="29836"/>
                </a:lnTo>
                <a:lnTo>
                  <a:pt x="32360" y="29450"/>
                </a:lnTo>
                <a:lnTo>
                  <a:pt x="34533" y="16864"/>
                </a:lnTo>
                <a:lnTo>
                  <a:pt x="34568" y="16338"/>
                </a:lnTo>
                <a:lnTo>
                  <a:pt x="34253" y="15356"/>
                </a:lnTo>
                <a:lnTo>
                  <a:pt x="33902" y="14970"/>
                </a:lnTo>
                <a:lnTo>
                  <a:pt x="24752" y="6030"/>
                </a:lnTo>
                <a:lnTo>
                  <a:pt x="24541" y="5785"/>
                </a:lnTo>
                <a:lnTo>
                  <a:pt x="24226" y="5259"/>
                </a:lnTo>
                <a:lnTo>
                  <a:pt x="24086" y="4383"/>
                </a:lnTo>
                <a:lnTo>
                  <a:pt x="24436" y="3296"/>
                </a:lnTo>
                <a:lnTo>
                  <a:pt x="25067" y="2700"/>
                </a:lnTo>
                <a:lnTo>
                  <a:pt x="25628" y="2419"/>
                </a:lnTo>
                <a:lnTo>
                  <a:pt x="25944" y="2384"/>
                </a:lnTo>
                <a:lnTo>
                  <a:pt x="25558" y="2209"/>
                </a:lnTo>
                <a:lnTo>
                  <a:pt x="22648" y="1367"/>
                </a:lnTo>
                <a:lnTo>
                  <a:pt x="19773" y="736"/>
                </a:lnTo>
                <a:lnTo>
                  <a:pt x="16232" y="210"/>
                </a:lnTo>
                <a:lnTo>
                  <a:pt x="1213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60"/>
          <p:cNvSpPr/>
          <p:nvPr/>
        </p:nvSpPr>
        <p:spPr>
          <a:xfrm>
            <a:off x="801598" y="1435531"/>
            <a:ext cx="1729362" cy="1244962"/>
          </a:xfrm>
          <a:custGeom>
            <a:rect b="b" l="l" r="r" t="t"/>
            <a:pathLst>
              <a:path extrusionOk="0" h="35411" w="49189">
                <a:moveTo>
                  <a:pt x="24402" y="0"/>
                </a:moveTo>
                <a:lnTo>
                  <a:pt x="21948" y="1403"/>
                </a:lnTo>
                <a:lnTo>
                  <a:pt x="17425" y="4593"/>
                </a:lnTo>
                <a:lnTo>
                  <a:pt x="13358" y="8274"/>
                </a:lnTo>
                <a:lnTo>
                  <a:pt x="9712" y="12341"/>
                </a:lnTo>
                <a:lnTo>
                  <a:pt x="6592" y="16829"/>
                </a:lnTo>
                <a:lnTo>
                  <a:pt x="3998" y="21632"/>
                </a:lnTo>
                <a:lnTo>
                  <a:pt x="1929" y="26715"/>
                </a:lnTo>
                <a:lnTo>
                  <a:pt x="457" y="32079"/>
                </a:lnTo>
                <a:lnTo>
                  <a:pt x="1" y="34814"/>
                </a:lnTo>
                <a:lnTo>
                  <a:pt x="1193" y="34428"/>
                </a:lnTo>
                <a:lnTo>
                  <a:pt x="3612" y="33832"/>
                </a:lnTo>
                <a:lnTo>
                  <a:pt x="7118" y="33236"/>
                </a:lnTo>
                <a:lnTo>
                  <a:pt x="11605" y="33026"/>
                </a:lnTo>
                <a:lnTo>
                  <a:pt x="15707" y="33236"/>
                </a:lnTo>
                <a:lnTo>
                  <a:pt x="19248" y="33762"/>
                </a:lnTo>
                <a:lnTo>
                  <a:pt x="22158" y="34393"/>
                </a:lnTo>
                <a:lnTo>
                  <a:pt x="25033" y="35235"/>
                </a:lnTo>
                <a:lnTo>
                  <a:pt x="25419" y="35410"/>
                </a:lnTo>
                <a:lnTo>
                  <a:pt x="38075" y="33552"/>
                </a:lnTo>
                <a:lnTo>
                  <a:pt x="38601" y="33447"/>
                </a:lnTo>
                <a:lnTo>
                  <a:pt x="39407" y="32851"/>
                </a:lnTo>
                <a:lnTo>
                  <a:pt x="39688" y="32395"/>
                </a:lnTo>
                <a:lnTo>
                  <a:pt x="45367" y="20896"/>
                </a:lnTo>
                <a:lnTo>
                  <a:pt x="45508" y="20615"/>
                </a:lnTo>
                <a:lnTo>
                  <a:pt x="45928" y="20159"/>
                </a:lnTo>
                <a:lnTo>
                  <a:pt x="46700" y="19774"/>
                </a:lnTo>
                <a:lnTo>
                  <a:pt x="47857" y="19774"/>
                </a:lnTo>
                <a:lnTo>
                  <a:pt x="48628" y="20159"/>
                </a:lnTo>
                <a:lnTo>
                  <a:pt x="49049" y="20615"/>
                </a:lnTo>
                <a:lnTo>
                  <a:pt x="49189" y="20896"/>
                </a:lnTo>
                <a:lnTo>
                  <a:pt x="49189" y="20860"/>
                </a:lnTo>
                <a:lnTo>
                  <a:pt x="49189" y="20790"/>
                </a:lnTo>
                <a:lnTo>
                  <a:pt x="49189" y="20755"/>
                </a:lnTo>
                <a:lnTo>
                  <a:pt x="49154" y="20720"/>
                </a:lnTo>
                <a:lnTo>
                  <a:pt x="49154" y="20650"/>
                </a:lnTo>
                <a:lnTo>
                  <a:pt x="49119" y="20580"/>
                </a:lnTo>
                <a:lnTo>
                  <a:pt x="49084" y="20510"/>
                </a:lnTo>
                <a:lnTo>
                  <a:pt x="49013" y="20405"/>
                </a:lnTo>
                <a:lnTo>
                  <a:pt x="48978" y="20370"/>
                </a:lnTo>
                <a:lnTo>
                  <a:pt x="48908" y="20229"/>
                </a:lnTo>
                <a:lnTo>
                  <a:pt x="48908" y="20159"/>
                </a:lnTo>
                <a:lnTo>
                  <a:pt x="48803" y="20019"/>
                </a:lnTo>
                <a:lnTo>
                  <a:pt x="48803" y="19949"/>
                </a:lnTo>
                <a:lnTo>
                  <a:pt x="48698" y="19774"/>
                </a:lnTo>
                <a:lnTo>
                  <a:pt x="48277" y="19002"/>
                </a:lnTo>
                <a:lnTo>
                  <a:pt x="47681" y="17986"/>
                </a:lnTo>
                <a:lnTo>
                  <a:pt x="47471" y="17635"/>
                </a:lnTo>
                <a:lnTo>
                  <a:pt x="47471" y="17600"/>
                </a:lnTo>
                <a:lnTo>
                  <a:pt x="47261" y="17249"/>
                </a:lnTo>
                <a:lnTo>
                  <a:pt x="47261" y="17214"/>
                </a:lnTo>
                <a:lnTo>
                  <a:pt x="47015" y="16829"/>
                </a:lnTo>
                <a:lnTo>
                  <a:pt x="46349" y="15812"/>
                </a:lnTo>
                <a:lnTo>
                  <a:pt x="44736" y="13533"/>
                </a:lnTo>
                <a:lnTo>
                  <a:pt x="42703" y="11079"/>
                </a:lnTo>
                <a:lnTo>
                  <a:pt x="40284" y="8590"/>
                </a:lnTo>
                <a:lnTo>
                  <a:pt x="37479" y="6171"/>
                </a:lnTo>
                <a:lnTo>
                  <a:pt x="34254" y="3927"/>
                </a:lnTo>
                <a:lnTo>
                  <a:pt x="30643" y="2034"/>
                </a:lnTo>
                <a:lnTo>
                  <a:pt x="26576" y="526"/>
                </a:lnTo>
                <a:lnTo>
                  <a:pt x="244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60"/>
          <p:cNvSpPr txBox="1"/>
          <p:nvPr/>
        </p:nvSpPr>
        <p:spPr>
          <a:xfrm>
            <a:off x="6817500" y="2013150"/>
            <a:ext cx="18732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Veracity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95" name="Google Shape;1495;p60"/>
          <p:cNvSpPr txBox="1"/>
          <p:nvPr/>
        </p:nvSpPr>
        <p:spPr>
          <a:xfrm>
            <a:off x="4705350" y="1403550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Volume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96" name="Google Shape;1496;p60"/>
          <p:cNvSpPr txBox="1"/>
          <p:nvPr/>
        </p:nvSpPr>
        <p:spPr>
          <a:xfrm>
            <a:off x="4705350" y="3873175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Variety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97" name="Google Shape;1497;p60"/>
          <p:cNvSpPr txBox="1"/>
          <p:nvPr/>
        </p:nvSpPr>
        <p:spPr>
          <a:xfrm>
            <a:off x="6817500" y="230025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planet where we live on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8" name="Google Shape;1498;p60"/>
          <p:cNvSpPr txBox="1"/>
          <p:nvPr/>
        </p:nvSpPr>
        <p:spPr>
          <a:xfrm>
            <a:off x="4705350" y="169063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9" name="Google Shape;1499;p60"/>
          <p:cNvSpPr txBox="1"/>
          <p:nvPr/>
        </p:nvSpPr>
        <p:spPr>
          <a:xfrm>
            <a:off x="4705350" y="416027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Despite being red, Mars is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0" name="Google Shape;1500;p60"/>
          <p:cNvSpPr txBox="1"/>
          <p:nvPr/>
        </p:nvSpPr>
        <p:spPr>
          <a:xfrm>
            <a:off x="6817500" y="3247963"/>
            <a:ext cx="18732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Value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01" name="Google Shape;1501;p60"/>
          <p:cNvSpPr txBox="1"/>
          <p:nvPr/>
        </p:nvSpPr>
        <p:spPr>
          <a:xfrm>
            <a:off x="4705350" y="2638363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Velocity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02" name="Google Shape;1502;p60"/>
          <p:cNvSpPr txBox="1"/>
          <p:nvPr/>
        </p:nvSpPr>
        <p:spPr>
          <a:xfrm>
            <a:off x="6817500" y="3535063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3" name="Google Shape;1503;p60"/>
          <p:cNvSpPr txBox="1"/>
          <p:nvPr/>
        </p:nvSpPr>
        <p:spPr>
          <a:xfrm>
            <a:off x="4705350" y="2925463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04" name="Google Shape;1504;p60"/>
          <p:cNvCxnSpPr/>
          <p:nvPr/>
        </p:nvCxnSpPr>
        <p:spPr>
          <a:xfrm>
            <a:off x="4647075" y="3607550"/>
            <a:ext cx="0" cy="10572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5" name="Google Shape;1505;p60"/>
          <p:cNvSpPr/>
          <p:nvPr/>
        </p:nvSpPr>
        <p:spPr>
          <a:xfrm>
            <a:off x="1189594" y="3223057"/>
            <a:ext cx="402462" cy="402812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6" name="Google Shape;1506;p60"/>
          <p:cNvGrpSpPr/>
          <p:nvPr/>
        </p:nvGrpSpPr>
        <p:grpSpPr>
          <a:xfrm>
            <a:off x="2826039" y="1779445"/>
            <a:ext cx="394455" cy="394201"/>
            <a:chOff x="-61351725" y="3372400"/>
            <a:chExt cx="310350" cy="310150"/>
          </a:xfrm>
        </p:grpSpPr>
        <p:sp>
          <p:nvSpPr>
            <p:cNvPr id="1507" name="Google Shape;1507;p60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60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60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0" name="Google Shape;1510;p60"/>
          <p:cNvSpPr txBox="1"/>
          <p:nvPr/>
        </p:nvSpPr>
        <p:spPr>
          <a:xfrm>
            <a:off x="1991675" y="2781588"/>
            <a:ext cx="9150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 Vs of Big Data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11" name="Google Shape;1511;p60"/>
          <p:cNvSpPr txBox="1"/>
          <p:nvPr/>
        </p:nvSpPr>
        <p:spPr>
          <a:xfrm>
            <a:off x="4705350" y="112466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1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2" name="Google Shape;1512;p60"/>
          <p:cNvSpPr txBox="1"/>
          <p:nvPr/>
        </p:nvSpPr>
        <p:spPr>
          <a:xfrm>
            <a:off x="4705350" y="2359475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1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3" name="Google Shape;1513;p60"/>
          <p:cNvSpPr txBox="1"/>
          <p:nvPr/>
        </p:nvSpPr>
        <p:spPr>
          <a:xfrm>
            <a:off x="4705350" y="35942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b="1" sz="1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4" name="Google Shape;1514;p60"/>
          <p:cNvSpPr txBox="1"/>
          <p:nvPr/>
        </p:nvSpPr>
        <p:spPr>
          <a:xfrm>
            <a:off x="6819000" y="173426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b="1" sz="1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5" name="Google Shape;1515;p60"/>
          <p:cNvSpPr txBox="1"/>
          <p:nvPr/>
        </p:nvSpPr>
        <p:spPr>
          <a:xfrm>
            <a:off x="6819000" y="2969075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b="1" sz="18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16" name="Google Shape;1516;p60"/>
          <p:cNvCxnSpPr/>
          <p:nvPr/>
        </p:nvCxnSpPr>
        <p:spPr>
          <a:xfrm>
            <a:off x="4647075" y="2380500"/>
            <a:ext cx="0" cy="10572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7" name="Google Shape;1517;p60"/>
          <p:cNvCxnSpPr/>
          <p:nvPr/>
        </p:nvCxnSpPr>
        <p:spPr>
          <a:xfrm>
            <a:off x="4647075" y="1153450"/>
            <a:ext cx="0" cy="10572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8" name="Google Shape;1518;p60"/>
          <p:cNvCxnSpPr/>
          <p:nvPr/>
        </p:nvCxnSpPr>
        <p:spPr>
          <a:xfrm>
            <a:off x="6757925" y="2990100"/>
            <a:ext cx="0" cy="10572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9" name="Google Shape;1519;p60"/>
          <p:cNvCxnSpPr/>
          <p:nvPr/>
        </p:nvCxnSpPr>
        <p:spPr>
          <a:xfrm>
            <a:off x="6757925" y="1763050"/>
            <a:ext cx="0" cy="10572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20" name="Google Shape;1520;p60"/>
          <p:cNvGrpSpPr/>
          <p:nvPr/>
        </p:nvGrpSpPr>
        <p:grpSpPr>
          <a:xfrm>
            <a:off x="3412367" y="3144170"/>
            <a:ext cx="339253" cy="339253"/>
            <a:chOff x="3271200" y="1435075"/>
            <a:chExt cx="481825" cy="481825"/>
          </a:xfrm>
        </p:grpSpPr>
        <p:sp>
          <p:nvSpPr>
            <p:cNvPr id="1521" name="Google Shape;1521;p60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22" name="Google Shape;1522;p60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23" name="Google Shape;1523;p60"/>
          <p:cNvGrpSpPr/>
          <p:nvPr/>
        </p:nvGrpSpPr>
        <p:grpSpPr>
          <a:xfrm>
            <a:off x="2272697" y="3907836"/>
            <a:ext cx="350079" cy="350079"/>
            <a:chOff x="3497300" y="3227275"/>
            <a:chExt cx="296175" cy="296175"/>
          </a:xfrm>
        </p:grpSpPr>
        <p:sp>
          <p:nvSpPr>
            <p:cNvPr id="1524" name="Google Shape;1524;p60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60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60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60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60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60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60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60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2" name="Google Shape;1532;p60"/>
          <p:cNvGrpSpPr/>
          <p:nvPr/>
        </p:nvGrpSpPr>
        <p:grpSpPr>
          <a:xfrm>
            <a:off x="1490378" y="1934914"/>
            <a:ext cx="351786" cy="326274"/>
            <a:chOff x="-62511900" y="4129100"/>
            <a:chExt cx="304050" cy="282000"/>
          </a:xfrm>
        </p:grpSpPr>
        <p:sp>
          <p:nvSpPr>
            <p:cNvPr id="1533" name="Google Shape;1533;p60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60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60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60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60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4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61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43" name="Google Shape;1543;p61"/>
          <p:cNvSpPr txBox="1"/>
          <p:nvPr/>
        </p:nvSpPr>
        <p:spPr>
          <a:xfrm>
            <a:off x="3855704" y="1784940"/>
            <a:ext cx="8025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b="1" sz="18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44" name="Google Shape;1544;p61"/>
          <p:cNvSpPr txBox="1"/>
          <p:nvPr/>
        </p:nvSpPr>
        <p:spPr>
          <a:xfrm>
            <a:off x="5756915" y="1784933"/>
            <a:ext cx="8025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b="1" sz="180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45" name="Google Shape;1545;p61"/>
          <p:cNvSpPr txBox="1"/>
          <p:nvPr/>
        </p:nvSpPr>
        <p:spPr>
          <a:xfrm>
            <a:off x="7657119" y="1784940"/>
            <a:ext cx="8025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80%</a:t>
            </a:r>
            <a:endParaRPr b="1" sz="18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46" name="Google Shape;1546;p61"/>
          <p:cNvSpPr txBox="1"/>
          <p:nvPr/>
        </p:nvSpPr>
        <p:spPr>
          <a:xfrm>
            <a:off x="457200" y="4168375"/>
            <a:ext cx="27837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planet composed mostly of hydrogen and helium, and has rings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7" name="Google Shape;1547;p61"/>
          <p:cNvSpPr/>
          <p:nvPr/>
        </p:nvSpPr>
        <p:spPr>
          <a:xfrm>
            <a:off x="457200" y="3925799"/>
            <a:ext cx="2673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48" name="Google Shape;1548;p61"/>
          <p:cNvSpPr txBox="1"/>
          <p:nvPr/>
        </p:nvSpPr>
        <p:spPr>
          <a:xfrm>
            <a:off x="457200" y="1597500"/>
            <a:ext cx="27837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its reddish cast, it’s actually an incredibly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9" name="Google Shape;1549;p61"/>
          <p:cNvSpPr/>
          <p:nvPr/>
        </p:nvSpPr>
        <p:spPr>
          <a:xfrm>
            <a:off x="457200" y="1354933"/>
            <a:ext cx="2673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50" name="Google Shape;1550;p61"/>
          <p:cNvSpPr txBox="1"/>
          <p:nvPr/>
        </p:nvSpPr>
        <p:spPr>
          <a:xfrm>
            <a:off x="457200" y="2882937"/>
            <a:ext cx="27837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1" name="Google Shape;1551;p61"/>
          <p:cNvSpPr/>
          <p:nvPr/>
        </p:nvSpPr>
        <p:spPr>
          <a:xfrm>
            <a:off x="457200" y="2640367"/>
            <a:ext cx="2673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52" name="Google Shape;1552;p61"/>
          <p:cNvSpPr/>
          <p:nvPr/>
        </p:nvSpPr>
        <p:spPr>
          <a:xfrm>
            <a:off x="3693476" y="4590017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61"/>
          <p:cNvSpPr/>
          <p:nvPr/>
        </p:nvSpPr>
        <p:spPr>
          <a:xfrm>
            <a:off x="3693476" y="4430140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61"/>
          <p:cNvSpPr/>
          <p:nvPr/>
        </p:nvSpPr>
        <p:spPr>
          <a:xfrm>
            <a:off x="3693476" y="4270263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5" name="Google Shape;1555;p61"/>
          <p:cNvSpPr/>
          <p:nvPr/>
        </p:nvSpPr>
        <p:spPr>
          <a:xfrm>
            <a:off x="3693476" y="4110386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6" name="Google Shape;1556;p61"/>
          <p:cNvSpPr/>
          <p:nvPr/>
        </p:nvSpPr>
        <p:spPr>
          <a:xfrm>
            <a:off x="3693476" y="3950510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7" name="Google Shape;1557;p61"/>
          <p:cNvSpPr/>
          <p:nvPr/>
        </p:nvSpPr>
        <p:spPr>
          <a:xfrm>
            <a:off x="3693476" y="3790633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8" name="Google Shape;1558;p61"/>
          <p:cNvSpPr/>
          <p:nvPr/>
        </p:nvSpPr>
        <p:spPr>
          <a:xfrm>
            <a:off x="3693476" y="3630756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" name="Google Shape;1559;p61"/>
          <p:cNvSpPr/>
          <p:nvPr/>
        </p:nvSpPr>
        <p:spPr>
          <a:xfrm>
            <a:off x="3693476" y="3470879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61"/>
          <p:cNvSpPr/>
          <p:nvPr/>
        </p:nvSpPr>
        <p:spPr>
          <a:xfrm>
            <a:off x="3693476" y="3311002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1" name="Google Shape;1561;p61"/>
          <p:cNvSpPr/>
          <p:nvPr/>
        </p:nvSpPr>
        <p:spPr>
          <a:xfrm>
            <a:off x="3693476" y="3151125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2" name="Google Shape;1562;p61"/>
          <p:cNvSpPr/>
          <p:nvPr/>
        </p:nvSpPr>
        <p:spPr>
          <a:xfrm>
            <a:off x="5680798" y="4590017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61"/>
          <p:cNvSpPr/>
          <p:nvPr/>
        </p:nvSpPr>
        <p:spPr>
          <a:xfrm>
            <a:off x="5680798" y="4430140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p61"/>
          <p:cNvSpPr/>
          <p:nvPr/>
        </p:nvSpPr>
        <p:spPr>
          <a:xfrm>
            <a:off x="5680798" y="4270263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61"/>
          <p:cNvSpPr/>
          <p:nvPr/>
        </p:nvSpPr>
        <p:spPr>
          <a:xfrm>
            <a:off x="5680798" y="4110386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61"/>
          <p:cNvSpPr/>
          <p:nvPr/>
        </p:nvSpPr>
        <p:spPr>
          <a:xfrm>
            <a:off x="5680798" y="3950510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61"/>
          <p:cNvSpPr/>
          <p:nvPr/>
        </p:nvSpPr>
        <p:spPr>
          <a:xfrm>
            <a:off x="5680798" y="3790633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61"/>
          <p:cNvSpPr/>
          <p:nvPr/>
        </p:nvSpPr>
        <p:spPr>
          <a:xfrm>
            <a:off x="5680798" y="3630756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61"/>
          <p:cNvSpPr/>
          <p:nvPr/>
        </p:nvSpPr>
        <p:spPr>
          <a:xfrm>
            <a:off x="5680798" y="3470879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61"/>
          <p:cNvSpPr/>
          <p:nvPr/>
        </p:nvSpPr>
        <p:spPr>
          <a:xfrm>
            <a:off x="5680798" y="3311002"/>
            <a:ext cx="6513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61"/>
          <p:cNvSpPr/>
          <p:nvPr/>
        </p:nvSpPr>
        <p:spPr>
          <a:xfrm>
            <a:off x="5680798" y="3151125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2" name="Google Shape;1572;p61"/>
          <p:cNvSpPr/>
          <p:nvPr/>
        </p:nvSpPr>
        <p:spPr>
          <a:xfrm>
            <a:off x="4687060" y="4590017"/>
            <a:ext cx="651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61"/>
          <p:cNvSpPr/>
          <p:nvPr/>
        </p:nvSpPr>
        <p:spPr>
          <a:xfrm>
            <a:off x="4687060" y="4430140"/>
            <a:ext cx="651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61"/>
          <p:cNvSpPr/>
          <p:nvPr/>
        </p:nvSpPr>
        <p:spPr>
          <a:xfrm>
            <a:off x="4687060" y="4270263"/>
            <a:ext cx="651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61"/>
          <p:cNvSpPr/>
          <p:nvPr/>
        </p:nvSpPr>
        <p:spPr>
          <a:xfrm>
            <a:off x="4687060" y="4110386"/>
            <a:ext cx="651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61"/>
          <p:cNvSpPr/>
          <p:nvPr/>
        </p:nvSpPr>
        <p:spPr>
          <a:xfrm>
            <a:off x="4687060" y="3950510"/>
            <a:ext cx="6513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7" name="Google Shape;1577;p61"/>
          <p:cNvSpPr/>
          <p:nvPr/>
        </p:nvSpPr>
        <p:spPr>
          <a:xfrm>
            <a:off x="4687060" y="3790633"/>
            <a:ext cx="6513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61"/>
          <p:cNvSpPr/>
          <p:nvPr/>
        </p:nvSpPr>
        <p:spPr>
          <a:xfrm>
            <a:off x="4687060" y="3630756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9" name="Google Shape;1579;p61"/>
          <p:cNvSpPr/>
          <p:nvPr/>
        </p:nvSpPr>
        <p:spPr>
          <a:xfrm>
            <a:off x="4687060" y="3470879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61"/>
          <p:cNvSpPr/>
          <p:nvPr/>
        </p:nvSpPr>
        <p:spPr>
          <a:xfrm>
            <a:off x="4687060" y="3311002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61"/>
          <p:cNvSpPr/>
          <p:nvPr/>
        </p:nvSpPr>
        <p:spPr>
          <a:xfrm>
            <a:off x="4687060" y="3151125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2" name="Google Shape;1582;p61"/>
          <p:cNvSpPr/>
          <p:nvPr/>
        </p:nvSpPr>
        <p:spPr>
          <a:xfrm>
            <a:off x="8539940" y="3870601"/>
            <a:ext cx="141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3" name="Google Shape;1583;p61"/>
          <p:cNvSpPr/>
          <p:nvPr/>
        </p:nvSpPr>
        <p:spPr>
          <a:xfrm>
            <a:off x="8539940" y="4225429"/>
            <a:ext cx="14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4" name="Google Shape;1584;p61"/>
          <p:cNvSpPr/>
          <p:nvPr/>
        </p:nvSpPr>
        <p:spPr>
          <a:xfrm>
            <a:off x="8539940" y="4580256"/>
            <a:ext cx="14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5" name="Google Shape;1585;p61"/>
          <p:cNvSpPr/>
          <p:nvPr/>
        </p:nvSpPr>
        <p:spPr>
          <a:xfrm>
            <a:off x="7657126" y="3860100"/>
            <a:ext cx="880800" cy="1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2018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86" name="Google Shape;1586;p61"/>
          <p:cNvSpPr/>
          <p:nvPr/>
        </p:nvSpPr>
        <p:spPr>
          <a:xfrm>
            <a:off x="7657126" y="4214937"/>
            <a:ext cx="880800" cy="1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2019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87" name="Google Shape;1587;p61"/>
          <p:cNvSpPr/>
          <p:nvPr/>
        </p:nvSpPr>
        <p:spPr>
          <a:xfrm>
            <a:off x="7659226" y="4569774"/>
            <a:ext cx="880800" cy="1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2020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88" name="Google Shape;1588;p61"/>
          <p:cNvSpPr/>
          <p:nvPr/>
        </p:nvSpPr>
        <p:spPr>
          <a:xfrm>
            <a:off x="6674308" y="4590017"/>
            <a:ext cx="65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9" name="Google Shape;1589;p61"/>
          <p:cNvSpPr/>
          <p:nvPr/>
        </p:nvSpPr>
        <p:spPr>
          <a:xfrm>
            <a:off x="6674308" y="4430140"/>
            <a:ext cx="65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" name="Google Shape;1590;p61"/>
          <p:cNvSpPr/>
          <p:nvPr/>
        </p:nvSpPr>
        <p:spPr>
          <a:xfrm>
            <a:off x="6674308" y="4270263"/>
            <a:ext cx="65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61"/>
          <p:cNvSpPr/>
          <p:nvPr/>
        </p:nvSpPr>
        <p:spPr>
          <a:xfrm>
            <a:off x="6674308" y="4110386"/>
            <a:ext cx="65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61"/>
          <p:cNvSpPr/>
          <p:nvPr/>
        </p:nvSpPr>
        <p:spPr>
          <a:xfrm>
            <a:off x="6674308" y="3950510"/>
            <a:ext cx="65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61"/>
          <p:cNvSpPr/>
          <p:nvPr/>
        </p:nvSpPr>
        <p:spPr>
          <a:xfrm>
            <a:off x="6674308" y="3790633"/>
            <a:ext cx="6513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61"/>
          <p:cNvSpPr/>
          <p:nvPr/>
        </p:nvSpPr>
        <p:spPr>
          <a:xfrm>
            <a:off x="6674308" y="3630756"/>
            <a:ext cx="6513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61"/>
          <p:cNvSpPr/>
          <p:nvPr/>
        </p:nvSpPr>
        <p:spPr>
          <a:xfrm>
            <a:off x="6674308" y="3470879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61"/>
          <p:cNvSpPr/>
          <p:nvPr/>
        </p:nvSpPr>
        <p:spPr>
          <a:xfrm>
            <a:off x="6674308" y="3311002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61"/>
          <p:cNvSpPr/>
          <p:nvPr/>
        </p:nvSpPr>
        <p:spPr>
          <a:xfrm>
            <a:off x="6674308" y="3151125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61"/>
          <p:cNvSpPr/>
          <p:nvPr/>
        </p:nvSpPr>
        <p:spPr>
          <a:xfrm>
            <a:off x="8539940" y="3485714"/>
            <a:ext cx="14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61"/>
          <p:cNvSpPr/>
          <p:nvPr/>
        </p:nvSpPr>
        <p:spPr>
          <a:xfrm>
            <a:off x="7657126" y="3475213"/>
            <a:ext cx="880800" cy="1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2017</a:t>
            </a:r>
            <a:endParaRPr b="1" sz="16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00" name="Google Shape;1600;p61"/>
          <p:cNvSpPr txBox="1"/>
          <p:nvPr/>
        </p:nvSpPr>
        <p:spPr>
          <a:xfrm>
            <a:off x="3693476" y="2901750"/>
            <a:ext cx="6513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700$</a:t>
            </a:r>
            <a:endParaRPr b="1"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01" name="Google Shape;1601;p61"/>
          <p:cNvSpPr txBox="1"/>
          <p:nvPr/>
        </p:nvSpPr>
        <p:spPr>
          <a:xfrm>
            <a:off x="4687051" y="2901750"/>
            <a:ext cx="6513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r>
              <a:rPr b="1" lang="en" sz="18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00$</a:t>
            </a:r>
            <a:endParaRPr b="1" sz="18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02" name="Google Shape;1602;p61"/>
          <p:cNvSpPr txBox="1"/>
          <p:nvPr/>
        </p:nvSpPr>
        <p:spPr>
          <a:xfrm>
            <a:off x="5680626" y="2901750"/>
            <a:ext cx="6513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</a:t>
            </a:r>
            <a:r>
              <a:rPr b="1" lang="en" sz="18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00$</a:t>
            </a:r>
            <a:endParaRPr b="1" sz="18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03" name="Google Shape;1603;p61"/>
          <p:cNvSpPr txBox="1"/>
          <p:nvPr/>
        </p:nvSpPr>
        <p:spPr>
          <a:xfrm>
            <a:off x="6674201" y="2901750"/>
            <a:ext cx="6513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</a:t>
            </a:r>
            <a:r>
              <a:rPr b="1" lang="en" sz="18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00$</a:t>
            </a:r>
            <a:endParaRPr b="1" sz="18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04" name="Google Shape;1604;p61"/>
          <p:cNvSpPr/>
          <p:nvPr/>
        </p:nvSpPr>
        <p:spPr>
          <a:xfrm>
            <a:off x="3629490" y="1266025"/>
            <a:ext cx="1255200" cy="1262700"/>
          </a:xfrm>
          <a:prstGeom prst="blockArc">
            <a:avLst>
              <a:gd fmla="val 16091856" name="adj1"/>
              <a:gd fmla="val 5461101" name="adj2"/>
              <a:gd fmla="val 9926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61"/>
          <p:cNvSpPr/>
          <p:nvPr/>
        </p:nvSpPr>
        <p:spPr>
          <a:xfrm>
            <a:off x="5530565" y="1266025"/>
            <a:ext cx="1255200" cy="1262700"/>
          </a:xfrm>
          <a:prstGeom prst="blockArc">
            <a:avLst>
              <a:gd fmla="val 11824180" name="adj1"/>
              <a:gd fmla="val 5461101" name="adj2"/>
              <a:gd fmla="val 9926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61"/>
          <p:cNvSpPr/>
          <p:nvPr/>
        </p:nvSpPr>
        <p:spPr>
          <a:xfrm>
            <a:off x="7431640" y="1266025"/>
            <a:ext cx="1255200" cy="1262700"/>
          </a:xfrm>
          <a:prstGeom prst="blockArc">
            <a:avLst>
              <a:gd fmla="val 9420965" name="adj1"/>
              <a:gd fmla="val 5461101" name="adj2"/>
              <a:gd fmla="val 9926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62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12" name="Google Shape;1612;p62"/>
          <p:cNvSpPr/>
          <p:nvPr/>
        </p:nvSpPr>
        <p:spPr>
          <a:xfrm>
            <a:off x="6292017" y="2662292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62"/>
          <p:cNvSpPr/>
          <p:nvPr/>
        </p:nvSpPr>
        <p:spPr>
          <a:xfrm>
            <a:off x="6306942" y="4110680"/>
            <a:ext cx="594300" cy="594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62"/>
          <p:cNvSpPr/>
          <p:nvPr/>
        </p:nvSpPr>
        <p:spPr>
          <a:xfrm>
            <a:off x="6306942" y="1097655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62"/>
          <p:cNvSpPr/>
          <p:nvPr/>
        </p:nvSpPr>
        <p:spPr>
          <a:xfrm>
            <a:off x="2328617" y="4112667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62"/>
          <p:cNvSpPr/>
          <p:nvPr/>
        </p:nvSpPr>
        <p:spPr>
          <a:xfrm>
            <a:off x="2328617" y="1102330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" name="Google Shape;1617;p62"/>
          <p:cNvSpPr/>
          <p:nvPr/>
        </p:nvSpPr>
        <p:spPr>
          <a:xfrm>
            <a:off x="2328617" y="2668055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8" name="Google Shape;1618;p62"/>
          <p:cNvCxnSpPr>
            <a:stCxn id="1619" idx="2"/>
            <a:endCxn id="1617" idx="6"/>
          </p:cNvCxnSpPr>
          <p:nvPr/>
        </p:nvCxnSpPr>
        <p:spPr>
          <a:xfrm flipH="1">
            <a:off x="2923025" y="2959417"/>
            <a:ext cx="8313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620" name="Google Shape;1620;p62"/>
          <p:cNvCxnSpPr>
            <a:stCxn id="1612" idx="2"/>
            <a:endCxn id="1619" idx="6"/>
          </p:cNvCxnSpPr>
          <p:nvPr/>
        </p:nvCxnSpPr>
        <p:spPr>
          <a:xfrm rot="10800000">
            <a:off x="5389617" y="2959442"/>
            <a:ext cx="90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621" name="Google Shape;1621;p62"/>
          <p:cNvCxnSpPr>
            <a:stCxn id="1619" idx="3"/>
            <a:endCxn id="1615" idx="6"/>
          </p:cNvCxnSpPr>
          <p:nvPr/>
        </p:nvCxnSpPr>
        <p:spPr>
          <a:xfrm rot="5400000">
            <a:off x="3022259" y="3438133"/>
            <a:ext cx="872100" cy="10710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622" name="Google Shape;1622;p62"/>
          <p:cNvCxnSpPr>
            <a:stCxn id="1619" idx="1"/>
            <a:endCxn id="1616" idx="6"/>
          </p:cNvCxnSpPr>
          <p:nvPr/>
        </p:nvCxnSpPr>
        <p:spPr>
          <a:xfrm flipH="1" rot="5400000">
            <a:off x="2967359" y="1354801"/>
            <a:ext cx="981900" cy="10710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623" name="Google Shape;1623;p62"/>
          <p:cNvSpPr txBox="1"/>
          <p:nvPr/>
        </p:nvSpPr>
        <p:spPr>
          <a:xfrm>
            <a:off x="436913" y="13508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4" name="Google Shape;1624;p62"/>
          <p:cNvSpPr txBox="1"/>
          <p:nvPr/>
        </p:nvSpPr>
        <p:spPr>
          <a:xfrm>
            <a:off x="436913" y="1052900"/>
            <a:ext cx="16899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Low Volume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25" name="Google Shape;1625;p62"/>
          <p:cNvSpPr txBox="1"/>
          <p:nvPr/>
        </p:nvSpPr>
        <p:spPr>
          <a:xfrm>
            <a:off x="436913" y="292963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6" name="Google Shape;1626;p62"/>
          <p:cNvSpPr txBox="1"/>
          <p:nvPr/>
        </p:nvSpPr>
        <p:spPr>
          <a:xfrm>
            <a:off x="436913" y="2631675"/>
            <a:ext cx="16899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Batch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27" name="Google Shape;1627;p62"/>
          <p:cNvSpPr txBox="1"/>
          <p:nvPr/>
        </p:nvSpPr>
        <p:spPr>
          <a:xfrm>
            <a:off x="436913" y="436861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planet where we live 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8" name="Google Shape;1628;p62"/>
          <p:cNvSpPr txBox="1"/>
          <p:nvPr/>
        </p:nvSpPr>
        <p:spPr>
          <a:xfrm>
            <a:off x="436913" y="4070650"/>
            <a:ext cx="16899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Structured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29" name="Google Shape;1629;p62"/>
          <p:cNvSpPr txBox="1"/>
          <p:nvPr/>
        </p:nvSpPr>
        <p:spPr>
          <a:xfrm>
            <a:off x="7018759" y="1060300"/>
            <a:ext cx="16689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High Volume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30" name="Google Shape;1630;p62"/>
          <p:cNvSpPr txBox="1"/>
          <p:nvPr/>
        </p:nvSpPr>
        <p:spPr>
          <a:xfrm>
            <a:off x="6997625" y="2937906"/>
            <a:ext cx="16707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1" name="Google Shape;1631;p62"/>
          <p:cNvSpPr txBox="1"/>
          <p:nvPr/>
        </p:nvSpPr>
        <p:spPr>
          <a:xfrm>
            <a:off x="6997613" y="2639950"/>
            <a:ext cx="16689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Real-Time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32" name="Google Shape;1632;p62"/>
          <p:cNvSpPr txBox="1"/>
          <p:nvPr/>
        </p:nvSpPr>
        <p:spPr>
          <a:xfrm>
            <a:off x="7012379" y="4380673"/>
            <a:ext cx="16707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ringed one. It’s a gas giant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3" name="Google Shape;1633;p62"/>
          <p:cNvSpPr txBox="1"/>
          <p:nvPr/>
        </p:nvSpPr>
        <p:spPr>
          <a:xfrm>
            <a:off x="7018759" y="4082700"/>
            <a:ext cx="16689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Multi-Structured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34" name="Google Shape;1634;p62"/>
          <p:cNvSpPr txBox="1"/>
          <p:nvPr/>
        </p:nvSpPr>
        <p:spPr>
          <a:xfrm>
            <a:off x="7016973" y="1358275"/>
            <a:ext cx="16707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35" name="Google Shape;1635;p62"/>
          <p:cNvCxnSpPr>
            <a:stCxn id="1619" idx="7"/>
            <a:endCxn id="1614" idx="2"/>
          </p:cNvCxnSpPr>
          <p:nvPr/>
        </p:nvCxnSpPr>
        <p:spPr>
          <a:xfrm rot="-5400000">
            <a:off x="5235341" y="1309651"/>
            <a:ext cx="986400" cy="11568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636" name="Google Shape;1636;p62"/>
          <p:cNvCxnSpPr>
            <a:stCxn id="1619" idx="5"/>
            <a:endCxn id="1613" idx="2"/>
          </p:cNvCxnSpPr>
          <p:nvPr/>
        </p:nvCxnSpPr>
        <p:spPr>
          <a:xfrm flipH="1" rot="-5400000">
            <a:off x="5293391" y="3394333"/>
            <a:ext cx="870300" cy="11568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619" name="Google Shape;1619;p62"/>
          <p:cNvSpPr/>
          <p:nvPr/>
        </p:nvSpPr>
        <p:spPr>
          <a:xfrm>
            <a:off x="3754325" y="2141767"/>
            <a:ext cx="1635300" cy="1635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62"/>
          <p:cNvSpPr txBox="1"/>
          <p:nvPr/>
        </p:nvSpPr>
        <p:spPr>
          <a:xfrm>
            <a:off x="3834675" y="2662275"/>
            <a:ext cx="14409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Small Data vs. Big Data</a:t>
            </a:r>
            <a:endParaRPr sz="19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638" name="Google Shape;1638;p62"/>
          <p:cNvGrpSpPr/>
          <p:nvPr/>
        </p:nvGrpSpPr>
        <p:grpSpPr>
          <a:xfrm>
            <a:off x="6424117" y="1212072"/>
            <a:ext cx="359972" cy="365467"/>
            <a:chOff x="-59400775" y="4084200"/>
            <a:chExt cx="311125" cy="315875"/>
          </a:xfrm>
        </p:grpSpPr>
        <p:sp>
          <p:nvSpPr>
            <p:cNvPr id="1639" name="Google Shape;1639;p62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62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62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62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62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62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5" name="Google Shape;1645;p62"/>
          <p:cNvSpPr/>
          <p:nvPr/>
        </p:nvSpPr>
        <p:spPr>
          <a:xfrm>
            <a:off x="6430003" y="4226950"/>
            <a:ext cx="348217" cy="347272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6" name="Google Shape;1646;p62"/>
          <p:cNvGrpSpPr/>
          <p:nvPr/>
        </p:nvGrpSpPr>
        <p:grpSpPr>
          <a:xfrm>
            <a:off x="6406079" y="2784390"/>
            <a:ext cx="351024" cy="350079"/>
            <a:chOff x="3859600" y="3591950"/>
            <a:chExt cx="296975" cy="296175"/>
          </a:xfrm>
        </p:grpSpPr>
        <p:sp>
          <p:nvSpPr>
            <p:cNvPr id="1647" name="Google Shape;1647;p62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62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62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" name="Google Shape;1650;p62"/>
          <p:cNvGrpSpPr/>
          <p:nvPr/>
        </p:nvGrpSpPr>
        <p:grpSpPr>
          <a:xfrm>
            <a:off x="2493609" y="2781556"/>
            <a:ext cx="264317" cy="367290"/>
            <a:chOff x="-64001300" y="4093650"/>
            <a:chExt cx="228450" cy="317450"/>
          </a:xfrm>
        </p:grpSpPr>
        <p:sp>
          <p:nvSpPr>
            <p:cNvPr id="1651" name="Google Shape;1651;p62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62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62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62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5" name="Google Shape;1655;p62"/>
          <p:cNvGrpSpPr/>
          <p:nvPr/>
        </p:nvGrpSpPr>
        <p:grpSpPr>
          <a:xfrm>
            <a:off x="2442593" y="4216943"/>
            <a:ext cx="366364" cy="367290"/>
            <a:chOff x="-61784125" y="3377700"/>
            <a:chExt cx="316650" cy="317450"/>
          </a:xfrm>
        </p:grpSpPr>
        <p:sp>
          <p:nvSpPr>
            <p:cNvPr id="1656" name="Google Shape;1656;p62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62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62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62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62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62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62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3" name="Google Shape;1663;p62"/>
          <p:cNvGrpSpPr/>
          <p:nvPr/>
        </p:nvGrpSpPr>
        <p:grpSpPr>
          <a:xfrm>
            <a:off x="2546250" y="1229840"/>
            <a:ext cx="159039" cy="339253"/>
            <a:chOff x="4584850" y="4399275"/>
            <a:chExt cx="225875" cy="481825"/>
          </a:xfrm>
        </p:grpSpPr>
        <p:sp>
          <p:nvSpPr>
            <p:cNvPr id="1664" name="Google Shape;1664;p62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5" name="Google Shape;1665;p62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0" name="Google Shape;1670;p63"/>
          <p:cNvGrpSpPr/>
          <p:nvPr/>
        </p:nvGrpSpPr>
        <p:grpSpPr>
          <a:xfrm>
            <a:off x="597098" y="1340074"/>
            <a:ext cx="3230211" cy="3230211"/>
            <a:chOff x="597098" y="1340074"/>
            <a:chExt cx="3230211" cy="3230211"/>
          </a:xfrm>
        </p:grpSpPr>
        <p:sp>
          <p:nvSpPr>
            <p:cNvPr id="1671" name="Google Shape;1671;p63"/>
            <p:cNvSpPr/>
            <p:nvPr/>
          </p:nvSpPr>
          <p:spPr>
            <a:xfrm rot="-719520">
              <a:off x="867631" y="1611648"/>
              <a:ext cx="2688004" cy="2688004"/>
            </a:xfrm>
            <a:prstGeom prst="ellipse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63"/>
            <p:cNvSpPr/>
            <p:nvPr/>
          </p:nvSpPr>
          <p:spPr>
            <a:xfrm>
              <a:off x="597098" y="1340074"/>
              <a:ext cx="3230211" cy="3230211"/>
            </a:xfrm>
            <a:prstGeom prst="ellipse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63"/>
            <p:cNvSpPr/>
            <p:nvPr/>
          </p:nvSpPr>
          <p:spPr>
            <a:xfrm>
              <a:off x="1145264" y="1888212"/>
              <a:ext cx="2133994" cy="2133994"/>
            </a:xfrm>
            <a:prstGeom prst="ellipse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63"/>
            <p:cNvSpPr/>
            <p:nvPr/>
          </p:nvSpPr>
          <p:spPr>
            <a:xfrm>
              <a:off x="1427877" y="2170825"/>
              <a:ext cx="1568700" cy="1568700"/>
            </a:xfrm>
            <a:prstGeom prst="ellipse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675" name="Google Shape;1675;p63"/>
          <p:cNvCxnSpPr>
            <a:stCxn id="1676" idx="1"/>
          </p:cNvCxnSpPr>
          <p:nvPr/>
        </p:nvCxnSpPr>
        <p:spPr>
          <a:xfrm rot="10800000">
            <a:off x="2978150" y="4386525"/>
            <a:ext cx="1667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7" name="Google Shape;1677;p63"/>
          <p:cNvCxnSpPr/>
          <p:nvPr/>
        </p:nvCxnSpPr>
        <p:spPr>
          <a:xfrm rot="10800000">
            <a:off x="2914250" y="1509400"/>
            <a:ext cx="17310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8" name="Google Shape;1678;p63"/>
          <p:cNvCxnSpPr/>
          <p:nvPr/>
        </p:nvCxnSpPr>
        <p:spPr>
          <a:xfrm rot="10800000">
            <a:off x="3752150" y="2478800"/>
            <a:ext cx="89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9" name="Google Shape;1679;p63"/>
          <p:cNvCxnSpPr/>
          <p:nvPr/>
        </p:nvCxnSpPr>
        <p:spPr>
          <a:xfrm rot="10800000">
            <a:off x="3752150" y="3382025"/>
            <a:ext cx="89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6" name="Google Shape;1676;p63"/>
          <p:cNvSpPr/>
          <p:nvPr/>
        </p:nvSpPr>
        <p:spPr>
          <a:xfrm>
            <a:off x="4645250" y="4064625"/>
            <a:ext cx="1115700" cy="643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63"/>
          <p:cNvSpPr/>
          <p:nvPr/>
        </p:nvSpPr>
        <p:spPr>
          <a:xfrm>
            <a:off x="4645250" y="3060125"/>
            <a:ext cx="1115700" cy="6438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1" name="Google Shape;1681;p63"/>
          <p:cNvSpPr/>
          <p:nvPr/>
        </p:nvSpPr>
        <p:spPr>
          <a:xfrm>
            <a:off x="4645250" y="2156900"/>
            <a:ext cx="1115700" cy="6438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63"/>
          <p:cNvSpPr/>
          <p:nvPr/>
        </p:nvSpPr>
        <p:spPr>
          <a:xfrm>
            <a:off x="4645250" y="1187500"/>
            <a:ext cx="1115700" cy="6438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p63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84" name="Google Shape;1684;p63"/>
          <p:cNvSpPr txBox="1"/>
          <p:nvPr/>
        </p:nvSpPr>
        <p:spPr>
          <a:xfrm flipH="1">
            <a:off x="4756540" y="4249427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70</a:t>
            </a: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%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685" name="Google Shape;1685;p63"/>
          <p:cNvSpPr txBox="1"/>
          <p:nvPr/>
        </p:nvSpPr>
        <p:spPr>
          <a:xfrm flipH="1">
            <a:off x="4756540" y="3244931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75%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686" name="Google Shape;1686;p63"/>
          <p:cNvSpPr txBox="1"/>
          <p:nvPr/>
        </p:nvSpPr>
        <p:spPr>
          <a:xfrm flipH="1">
            <a:off x="4759823" y="2341691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6</a:t>
            </a: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0%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687" name="Google Shape;1687;p63"/>
          <p:cNvSpPr txBox="1"/>
          <p:nvPr/>
        </p:nvSpPr>
        <p:spPr>
          <a:xfrm flipH="1">
            <a:off x="4769298" y="1372300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50</a:t>
            </a: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%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688" name="Google Shape;1688;p63"/>
          <p:cNvSpPr/>
          <p:nvPr/>
        </p:nvSpPr>
        <p:spPr>
          <a:xfrm flipH="1" rot="10800000">
            <a:off x="445806" y="1188783"/>
            <a:ext cx="3532795" cy="3532795"/>
          </a:xfrm>
          <a:prstGeom prst="blockArc">
            <a:avLst>
              <a:gd fmla="val 5462863" name="adj1"/>
              <a:gd fmla="val 16197592" name="adj2"/>
              <a:gd fmla="val 8071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9" name="Google Shape;1689;p63"/>
          <p:cNvSpPr/>
          <p:nvPr/>
        </p:nvSpPr>
        <p:spPr>
          <a:xfrm flipH="1" rot="10800000">
            <a:off x="1011724" y="1754701"/>
            <a:ext cx="2400959" cy="2400959"/>
          </a:xfrm>
          <a:prstGeom prst="blockArc">
            <a:avLst>
              <a:gd fmla="val 14622" name="adj1"/>
              <a:gd fmla="val 16195235" name="adj2"/>
              <a:gd fmla="val 11901" name="adj3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63"/>
          <p:cNvSpPr/>
          <p:nvPr/>
        </p:nvSpPr>
        <p:spPr>
          <a:xfrm flipH="1" rot="10800000">
            <a:off x="1294423" y="2037400"/>
            <a:ext cx="1835559" cy="1835559"/>
          </a:xfrm>
          <a:prstGeom prst="blockArc">
            <a:avLst>
              <a:gd fmla="val 528593" name="adj1"/>
              <a:gd fmla="val 16192946" name="adj2"/>
              <a:gd fmla="val 15569" name="adj3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1" name="Google Shape;1691;p63"/>
          <p:cNvSpPr/>
          <p:nvPr/>
        </p:nvSpPr>
        <p:spPr>
          <a:xfrm flipH="1" rot="10800000">
            <a:off x="729187" y="1473177"/>
            <a:ext cx="2964900" cy="2964600"/>
          </a:xfrm>
          <a:prstGeom prst="blockArc">
            <a:avLst>
              <a:gd fmla="val 3698438" name="adj1"/>
              <a:gd fmla="val 16196780" name="adj2"/>
              <a:gd fmla="val 9536" name="adj3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2" name="Google Shape;1692;p63"/>
          <p:cNvSpPr txBox="1"/>
          <p:nvPr/>
        </p:nvSpPr>
        <p:spPr>
          <a:xfrm>
            <a:off x="7322688" y="1187500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Volume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93" name="Google Shape;1693;p63"/>
          <p:cNvSpPr txBox="1"/>
          <p:nvPr/>
        </p:nvSpPr>
        <p:spPr>
          <a:xfrm>
            <a:off x="6331788" y="1452200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4" name="Google Shape;1694;p63"/>
          <p:cNvSpPr txBox="1"/>
          <p:nvPr/>
        </p:nvSpPr>
        <p:spPr>
          <a:xfrm>
            <a:off x="7322688" y="2107626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Variety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95" name="Google Shape;1695;p63"/>
          <p:cNvSpPr txBox="1"/>
          <p:nvPr/>
        </p:nvSpPr>
        <p:spPr>
          <a:xfrm>
            <a:off x="6331788" y="2372345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6" name="Google Shape;1696;p63"/>
          <p:cNvSpPr txBox="1"/>
          <p:nvPr/>
        </p:nvSpPr>
        <p:spPr>
          <a:xfrm>
            <a:off x="7322688" y="3027770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Veracity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97" name="Google Shape;1697;p63"/>
          <p:cNvSpPr txBox="1"/>
          <p:nvPr/>
        </p:nvSpPr>
        <p:spPr>
          <a:xfrm>
            <a:off x="6331788" y="3292471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8" name="Google Shape;1698;p63"/>
          <p:cNvSpPr txBox="1"/>
          <p:nvPr/>
        </p:nvSpPr>
        <p:spPr>
          <a:xfrm>
            <a:off x="7394088" y="3947895"/>
            <a:ext cx="12927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Value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99" name="Google Shape;1699;p63"/>
          <p:cNvSpPr txBox="1"/>
          <p:nvPr/>
        </p:nvSpPr>
        <p:spPr>
          <a:xfrm>
            <a:off x="6331788" y="4212598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/>
          <p:nvPr/>
        </p:nvSpPr>
        <p:spPr>
          <a:xfrm>
            <a:off x="1387450" y="1167475"/>
            <a:ext cx="3659700" cy="692400"/>
          </a:xfrm>
          <a:prstGeom prst="roundRect">
            <a:avLst>
              <a:gd fmla="val 50000" name="adj"/>
            </a:avLst>
          </a:prstGeom>
          <a:solidFill>
            <a:srgbClr val="F5F5F5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Verification</a:t>
            </a:r>
            <a:endParaRPr/>
          </a:p>
        </p:txBody>
      </p:sp>
      <p:sp>
        <p:nvSpPr>
          <p:cNvPr id="195" name="Google Shape;195;p19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Structure</a:t>
            </a:r>
            <a:endParaRPr b="1"/>
          </a:p>
        </p:txBody>
      </p:sp>
      <p:cxnSp>
        <p:nvCxnSpPr>
          <p:cNvPr id="196" name="Google Shape;196;p19"/>
          <p:cNvCxnSpPr>
            <a:endCxn id="197" idx="2"/>
          </p:cNvCxnSpPr>
          <p:nvPr/>
        </p:nvCxnSpPr>
        <p:spPr>
          <a:xfrm rot="10800000">
            <a:off x="1415838" y="1513663"/>
            <a:ext cx="656100" cy="9630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19"/>
          <p:cNvCxnSpPr>
            <a:endCxn id="199" idx="4"/>
          </p:cNvCxnSpPr>
          <p:nvPr/>
        </p:nvCxnSpPr>
        <p:spPr>
          <a:xfrm flipH="1" rot="10800000">
            <a:off x="3123238" y="1859863"/>
            <a:ext cx="327300" cy="546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19"/>
          <p:cNvSpPr/>
          <p:nvPr/>
        </p:nvSpPr>
        <p:spPr>
          <a:xfrm rot="-5400000">
            <a:off x="3443974" y="3044787"/>
            <a:ext cx="1579500" cy="1628700"/>
          </a:xfrm>
          <a:prstGeom prst="roundRect">
            <a:avLst>
              <a:gd fmla="val 50000" name="adj"/>
            </a:avLst>
          </a:prstGeom>
          <a:solidFill>
            <a:srgbClr val="DADADA"/>
          </a:solidFill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1" name="Google Shape;201;p19"/>
          <p:cNvCxnSpPr/>
          <p:nvPr/>
        </p:nvCxnSpPr>
        <p:spPr>
          <a:xfrm flipH="1" rot="5400000">
            <a:off x="2318765" y="2053637"/>
            <a:ext cx="586500" cy="57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2" name="Google Shape;202;p19"/>
          <p:cNvSpPr/>
          <p:nvPr/>
        </p:nvSpPr>
        <p:spPr>
          <a:xfrm>
            <a:off x="3302363" y="3475729"/>
            <a:ext cx="1862700" cy="7668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Sqlite database </a:t>
            </a:r>
            <a:endParaRPr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1415838" y="1167463"/>
            <a:ext cx="692400" cy="6924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Aldi</a:t>
            </a:r>
            <a:endParaRPr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3" name="Google Shape;203;p19"/>
          <p:cNvSpPr/>
          <p:nvPr/>
        </p:nvSpPr>
        <p:spPr>
          <a:xfrm>
            <a:off x="2246763" y="1167463"/>
            <a:ext cx="692400" cy="6924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Kroger</a:t>
            </a:r>
            <a:endParaRPr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" name="Google Shape;199;p19"/>
          <p:cNvSpPr/>
          <p:nvPr/>
        </p:nvSpPr>
        <p:spPr>
          <a:xfrm>
            <a:off x="3104338" y="1167463"/>
            <a:ext cx="692400" cy="6924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Walmart</a:t>
            </a:r>
            <a:endParaRPr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4" name="Google Shape;204;p19"/>
          <p:cNvSpPr/>
          <p:nvPr/>
        </p:nvSpPr>
        <p:spPr>
          <a:xfrm rot="-5400000">
            <a:off x="5866474" y="2325137"/>
            <a:ext cx="1579500" cy="1628700"/>
          </a:xfrm>
          <a:prstGeom prst="roundRect">
            <a:avLst>
              <a:gd fmla="val 50000" name="adj"/>
            </a:avLst>
          </a:prstGeom>
          <a:solidFill>
            <a:srgbClr val="DADADA"/>
          </a:solidFill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9"/>
          <p:cNvSpPr/>
          <p:nvPr/>
        </p:nvSpPr>
        <p:spPr>
          <a:xfrm>
            <a:off x="5724863" y="2756079"/>
            <a:ext cx="1862700" cy="7668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Flask HTML</a:t>
            </a:r>
            <a:endParaRPr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06" name="Google Shape;206;p19"/>
          <p:cNvCxnSpPr>
            <a:stCxn id="202" idx="3"/>
            <a:endCxn id="205" idx="1"/>
          </p:cNvCxnSpPr>
          <p:nvPr/>
        </p:nvCxnSpPr>
        <p:spPr>
          <a:xfrm flipH="1" rot="10800000">
            <a:off x="5165063" y="3139429"/>
            <a:ext cx="559800" cy="7197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19"/>
          <p:cNvSpPr/>
          <p:nvPr/>
        </p:nvSpPr>
        <p:spPr>
          <a:xfrm>
            <a:off x="1770974" y="2282075"/>
            <a:ext cx="1682100" cy="6924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 import/export function</a:t>
            </a:r>
            <a:endParaRPr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08" name="Google Shape;208;p19"/>
          <p:cNvCxnSpPr>
            <a:stCxn id="202" idx="1"/>
            <a:endCxn id="207" idx="2"/>
          </p:cNvCxnSpPr>
          <p:nvPr/>
        </p:nvCxnSpPr>
        <p:spPr>
          <a:xfrm rot="10800000">
            <a:off x="2612063" y="2974429"/>
            <a:ext cx="690300" cy="8847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64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05" name="Google Shape;1705;p64"/>
          <p:cNvSpPr/>
          <p:nvPr/>
        </p:nvSpPr>
        <p:spPr>
          <a:xfrm>
            <a:off x="3303522" y="1624725"/>
            <a:ext cx="1260648" cy="326563"/>
          </a:xfrm>
          <a:custGeom>
            <a:rect b="b" l="l" r="r" t="t"/>
            <a:pathLst>
              <a:path extrusionOk="0" h="9443" w="39875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64"/>
          <p:cNvSpPr/>
          <p:nvPr/>
        </p:nvSpPr>
        <p:spPr>
          <a:xfrm>
            <a:off x="3303534" y="2236487"/>
            <a:ext cx="1260648" cy="326563"/>
          </a:xfrm>
          <a:custGeom>
            <a:rect b="b" l="l" r="r" t="t"/>
            <a:pathLst>
              <a:path extrusionOk="0" h="9443" w="39875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7" name="Google Shape;1707;p64"/>
          <p:cNvSpPr/>
          <p:nvPr/>
        </p:nvSpPr>
        <p:spPr>
          <a:xfrm>
            <a:off x="3303534" y="2852575"/>
            <a:ext cx="1260648" cy="326563"/>
          </a:xfrm>
          <a:custGeom>
            <a:rect b="b" l="l" r="r" t="t"/>
            <a:pathLst>
              <a:path extrusionOk="0" h="9443" w="39875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64"/>
          <p:cNvSpPr/>
          <p:nvPr/>
        </p:nvSpPr>
        <p:spPr>
          <a:xfrm>
            <a:off x="3303534" y="3466475"/>
            <a:ext cx="1260648" cy="326563"/>
          </a:xfrm>
          <a:custGeom>
            <a:rect b="b" l="l" r="r" t="t"/>
            <a:pathLst>
              <a:path extrusionOk="0" h="9443" w="39875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64"/>
          <p:cNvSpPr/>
          <p:nvPr/>
        </p:nvSpPr>
        <p:spPr>
          <a:xfrm>
            <a:off x="3303534" y="4089462"/>
            <a:ext cx="1260648" cy="326563"/>
          </a:xfrm>
          <a:custGeom>
            <a:rect b="b" l="l" r="r" t="t"/>
            <a:pathLst>
              <a:path extrusionOk="0" h="9443" w="39875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64"/>
          <p:cNvSpPr/>
          <p:nvPr/>
        </p:nvSpPr>
        <p:spPr>
          <a:xfrm>
            <a:off x="3092507" y="2228200"/>
            <a:ext cx="16827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Veracity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11" name="Google Shape;1711;p64"/>
          <p:cNvSpPr/>
          <p:nvPr/>
        </p:nvSpPr>
        <p:spPr>
          <a:xfrm>
            <a:off x="3092507" y="1612900"/>
            <a:ext cx="16827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Value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12" name="Google Shape;1712;p64"/>
          <p:cNvSpPr/>
          <p:nvPr/>
        </p:nvSpPr>
        <p:spPr>
          <a:xfrm>
            <a:off x="3092507" y="3465088"/>
            <a:ext cx="16827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Velocity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13" name="Google Shape;1713;p64"/>
          <p:cNvSpPr/>
          <p:nvPr/>
        </p:nvSpPr>
        <p:spPr>
          <a:xfrm>
            <a:off x="3092507" y="2848213"/>
            <a:ext cx="16827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Variety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14" name="Google Shape;1714;p64"/>
          <p:cNvSpPr/>
          <p:nvPr/>
        </p:nvSpPr>
        <p:spPr>
          <a:xfrm>
            <a:off x="3092507" y="4080350"/>
            <a:ext cx="16827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Volume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715" name="Google Shape;1715;p64"/>
          <p:cNvCxnSpPr/>
          <p:nvPr/>
        </p:nvCxnSpPr>
        <p:spPr>
          <a:xfrm>
            <a:off x="4564145" y="1778963"/>
            <a:ext cx="21405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6" name="Google Shape;1716;p64"/>
          <p:cNvSpPr txBox="1"/>
          <p:nvPr/>
        </p:nvSpPr>
        <p:spPr>
          <a:xfrm flipH="1">
            <a:off x="717107" y="2129913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17" name="Google Shape;1717;p64"/>
          <p:cNvCxnSpPr/>
          <p:nvPr/>
        </p:nvCxnSpPr>
        <p:spPr>
          <a:xfrm>
            <a:off x="4564145" y="2397400"/>
            <a:ext cx="18303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8" name="Google Shape;1718;p64"/>
          <p:cNvSpPr txBox="1"/>
          <p:nvPr/>
        </p:nvSpPr>
        <p:spPr>
          <a:xfrm flipH="1">
            <a:off x="717107" y="1511461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19" name="Google Shape;1719;p64"/>
          <p:cNvCxnSpPr/>
          <p:nvPr/>
        </p:nvCxnSpPr>
        <p:spPr>
          <a:xfrm>
            <a:off x="4564145" y="3015838"/>
            <a:ext cx="16335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0" name="Google Shape;1720;p64"/>
          <p:cNvSpPr txBox="1"/>
          <p:nvPr/>
        </p:nvSpPr>
        <p:spPr>
          <a:xfrm flipH="1">
            <a:off x="717107" y="3982097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21" name="Google Shape;1721;p64"/>
          <p:cNvCxnSpPr/>
          <p:nvPr/>
        </p:nvCxnSpPr>
        <p:spPr>
          <a:xfrm>
            <a:off x="4564145" y="3634275"/>
            <a:ext cx="13383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2" name="Google Shape;1722;p64"/>
          <p:cNvSpPr txBox="1"/>
          <p:nvPr/>
        </p:nvSpPr>
        <p:spPr>
          <a:xfrm flipH="1">
            <a:off x="717107" y="3366867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 and a gas giant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23" name="Google Shape;1723;p64"/>
          <p:cNvCxnSpPr/>
          <p:nvPr/>
        </p:nvCxnSpPr>
        <p:spPr>
          <a:xfrm>
            <a:off x="4564145" y="4252713"/>
            <a:ext cx="94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24" name="Google Shape;1724;p64"/>
          <p:cNvGrpSpPr/>
          <p:nvPr/>
        </p:nvGrpSpPr>
        <p:grpSpPr>
          <a:xfrm>
            <a:off x="5159439" y="1483471"/>
            <a:ext cx="3267454" cy="3064820"/>
            <a:chOff x="710281" y="1300471"/>
            <a:chExt cx="3267454" cy="3064820"/>
          </a:xfrm>
        </p:grpSpPr>
        <p:sp>
          <p:nvSpPr>
            <p:cNvPr id="1725" name="Google Shape;1725;p64"/>
            <p:cNvSpPr/>
            <p:nvPr/>
          </p:nvSpPr>
          <p:spPr>
            <a:xfrm>
              <a:off x="2017063" y="1837786"/>
              <a:ext cx="653979" cy="122344"/>
            </a:xfrm>
            <a:custGeom>
              <a:rect b="b" l="l" r="r" t="t"/>
              <a:pathLst>
                <a:path extrusionOk="0" h="4907" w="26230">
                  <a:moveTo>
                    <a:pt x="14240" y="1"/>
                  </a:moveTo>
                  <a:lnTo>
                    <a:pt x="0" y="3454"/>
                  </a:lnTo>
                  <a:lnTo>
                    <a:pt x="17657" y="4906"/>
                  </a:lnTo>
                  <a:lnTo>
                    <a:pt x="26230" y="1144"/>
                  </a:lnTo>
                  <a:lnTo>
                    <a:pt x="14240" y="1"/>
                  </a:lnTo>
                  <a:close/>
                </a:path>
              </a:pathLst>
            </a:custGeom>
            <a:solidFill>
              <a:srgbClr val="EF9121">
                <a:alpha val="42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64"/>
            <p:cNvSpPr/>
            <p:nvPr/>
          </p:nvSpPr>
          <p:spPr>
            <a:xfrm>
              <a:off x="1690361" y="2446062"/>
              <a:ext cx="1307361" cy="124413"/>
            </a:xfrm>
            <a:custGeom>
              <a:rect b="b" l="l" r="r" t="t"/>
              <a:pathLst>
                <a:path extrusionOk="0" h="4990" w="52436">
                  <a:moveTo>
                    <a:pt x="24837" y="1"/>
                  </a:moveTo>
                  <a:lnTo>
                    <a:pt x="0" y="3930"/>
                  </a:lnTo>
                  <a:lnTo>
                    <a:pt x="40744" y="4989"/>
                  </a:lnTo>
                  <a:lnTo>
                    <a:pt x="52436" y="1751"/>
                  </a:lnTo>
                  <a:lnTo>
                    <a:pt x="24837" y="1"/>
                  </a:lnTo>
                  <a:close/>
                </a:path>
              </a:pathLst>
            </a:custGeom>
            <a:solidFill>
              <a:srgbClr val="FB8569">
                <a:alpha val="5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64"/>
            <p:cNvSpPr/>
            <p:nvPr/>
          </p:nvSpPr>
          <p:spPr>
            <a:xfrm>
              <a:off x="1363660" y="3040674"/>
              <a:ext cx="1960742" cy="189113"/>
            </a:xfrm>
            <a:custGeom>
              <a:rect b="b" l="l" r="r" t="t"/>
              <a:pathLst>
                <a:path extrusionOk="0" h="7585" w="78642">
                  <a:moveTo>
                    <a:pt x="34160" y="1"/>
                  </a:moveTo>
                  <a:lnTo>
                    <a:pt x="1" y="5251"/>
                  </a:lnTo>
                  <a:lnTo>
                    <a:pt x="62270" y="7585"/>
                  </a:lnTo>
                  <a:lnTo>
                    <a:pt x="78641" y="2775"/>
                  </a:lnTo>
                  <a:lnTo>
                    <a:pt x="34160" y="1"/>
                  </a:lnTo>
                  <a:close/>
                </a:path>
              </a:pathLst>
            </a:custGeom>
            <a:solidFill>
              <a:srgbClr val="AC4D5B">
                <a:alpha val="43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64"/>
            <p:cNvSpPr/>
            <p:nvPr/>
          </p:nvSpPr>
          <p:spPr>
            <a:xfrm>
              <a:off x="1036958" y="3716345"/>
              <a:ext cx="2614123" cy="117582"/>
            </a:xfrm>
            <a:custGeom>
              <a:rect b="b" l="l" r="r" t="t"/>
              <a:pathLst>
                <a:path extrusionOk="0" h="4716" w="104848">
                  <a:moveTo>
                    <a:pt x="34672" y="0"/>
                  </a:moveTo>
                  <a:lnTo>
                    <a:pt x="1" y="3334"/>
                  </a:lnTo>
                  <a:lnTo>
                    <a:pt x="83964" y="4715"/>
                  </a:lnTo>
                  <a:lnTo>
                    <a:pt x="104847" y="846"/>
                  </a:lnTo>
                  <a:lnTo>
                    <a:pt x="34672" y="0"/>
                  </a:lnTo>
                  <a:close/>
                </a:path>
              </a:pathLst>
            </a:custGeom>
            <a:solidFill>
              <a:srgbClr val="A11686">
                <a:alpha val="42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64"/>
            <p:cNvSpPr/>
            <p:nvPr/>
          </p:nvSpPr>
          <p:spPr>
            <a:xfrm>
              <a:off x="2017063" y="1300471"/>
              <a:ext cx="653979" cy="565818"/>
            </a:xfrm>
            <a:custGeom>
              <a:rect b="b" l="l" r="r" t="t"/>
              <a:pathLst>
                <a:path extrusionOk="0" h="22694" w="26230">
                  <a:moveTo>
                    <a:pt x="13109" y="0"/>
                  </a:moveTo>
                  <a:lnTo>
                    <a:pt x="0" y="22694"/>
                  </a:lnTo>
                  <a:lnTo>
                    <a:pt x="26230" y="22694"/>
                  </a:lnTo>
                  <a:lnTo>
                    <a:pt x="1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64"/>
            <p:cNvSpPr/>
            <p:nvPr/>
          </p:nvSpPr>
          <p:spPr>
            <a:xfrm>
              <a:off x="1690361" y="1923881"/>
              <a:ext cx="1307361" cy="565818"/>
            </a:xfrm>
            <a:custGeom>
              <a:rect b="b" l="l" r="r" t="t"/>
              <a:pathLst>
                <a:path extrusionOk="0" h="22694" w="52436">
                  <a:moveTo>
                    <a:pt x="13097" y="1"/>
                  </a:moveTo>
                  <a:lnTo>
                    <a:pt x="0" y="22694"/>
                  </a:lnTo>
                  <a:lnTo>
                    <a:pt x="52436" y="22694"/>
                  </a:lnTo>
                  <a:lnTo>
                    <a:pt x="393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64"/>
            <p:cNvSpPr/>
            <p:nvPr/>
          </p:nvSpPr>
          <p:spPr>
            <a:xfrm>
              <a:off x="1363660" y="2544025"/>
              <a:ext cx="1960742" cy="565818"/>
            </a:xfrm>
            <a:custGeom>
              <a:rect b="b" l="l" r="r" t="t"/>
              <a:pathLst>
                <a:path extrusionOk="0" h="22694" w="78642">
                  <a:moveTo>
                    <a:pt x="13109" y="1"/>
                  </a:moveTo>
                  <a:lnTo>
                    <a:pt x="1" y="22694"/>
                  </a:lnTo>
                  <a:lnTo>
                    <a:pt x="78641" y="22694"/>
                  </a:lnTo>
                  <a:lnTo>
                    <a:pt x="65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64"/>
            <p:cNvSpPr/>
            <p:nvPr/>
          </p:nvSpPr>
          <p:spPr>
            <a:xfrm>
              <a:off x="1036958" y="3171599"/>
              <a:ext cx="2614123" cy="565818"/>
            </a:xfrm>
            <a:custGeom>
              <a:rect b="b" l="l" r="r" t="t"/>
              <a:pathLst>
                <a:path extrusionOk="0" h="22694" w="104848">
                  <a:moveTo>
                    <a:pt x="13098" y="0"/>
                  </a:moveTo>
                  <a:lnTo>
                    <a:pt x="1" y="22694"/>
                  </a:lnTo>
                  <a:lnTo>
                    <a:pt x="104847" y="22694"/>
                  </a:lnTo>
                  <a:lnTo>
                    <a:pt x="917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64"/>
            <p:cNvSpPr/>
            <p:nvPr/>
          </p:nvSpPr>
          <p:spPr>
            <a:xfrm>
              <a:off x="710281" y="3799473"/>
              <a:ext cx="3267454" cy="565818"/>
            </a:xfrm>
            <a:custGeom>
              <a:rect b="b" l="l" r="r" t="t"/>
              <a:pathLst>
                <a:path extrusionOk="0" h="22694" w="131052">
                  <a:moveTo>
                    <a:pt x="13109" y="0"/>
                  </a:moveTo>
                  <a:lnTo>
                    <a:pt x="0" y="22693"/>
                  </a:lnTo>
                  <a:lnTo>
                    <a:pt x="131052" y="22693"/>
                  </a:lnTo>
                  <a:lnTo>
                    <a:pt x="1179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4" name="Google Shape;1734;p64"/>
          <p:cNvSpPr txBox="1"/>
          <p:nvPr/>
        </p:nvSpPr>
        <p:spPr>
          <a:xfrm flipH="1">
            <a:off x="717107" y="2748401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and the one with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65"/>
          <p:cNvSpPr/>
          <p:nvPr/>
        </p:nvSpPr>
        <p:spPr>
          <a:xfrm>
            <a:off x="484550" y="1397750"/>
            <a:ext cx="2342400" cy="3681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65"/>
          <p:cNvSpPr/>
          <p:nvPr/>
        </p:nvSpPr>
        <p:spPr>
          <a:xfrm>
            <a:off x="3400800" y="1397750"/>
            <a:ext cx="2342400" cy="3681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1" name="Google Shape;1741;p65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42" name="Google Shape;1742;p65"/>
          <p:cNvSpPr/>
          <p:nvPr/>
        </p:nvSpPr>
        <p:spPr>
          <a:xfrm>
            <a:off x="545078" y="2792365"/>
            <a:ext cx="400339" cy="1592791"/>
          </a:xfrm>
          <a:custGeom>
            <a:rect b="b" l="l" r="r" t="t"/>
            <a:pathLst>
              <a:path extrusionOk="0" h="7851" w="2237">
                <a:moveTo>
                  <a:pt x="1" y="0"/>
                </a:moveTo>
                <a:lnTo>
                  <a:pt x="1" y="7850"/>
                </a:lnTo>
                <a:lnTo>
                  <a:pt x="2236" y="7850"/>
                </a:lnTo>
                <a:lnTo>
                  <a:pt x="2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3" name="Google Shape;1743;p65"/>
          <p:cNvSpPr/>
          <p:nvPr/>
        </p:nvSpPr>
        <p:spPr>
          <a:xfrm>
            <a:off x="1799475" y="2527400"/>
            <a:ext cx="400150" cy="1857546"/>
          </a:xfrm>
          <a:custGeom>
            <a:rect b="b" l="l" r="r" t="t"/>
            <a:pathLst>
              <a:path extrusionOk="0" h="9156" w="1832">
                <a:moveTo>
                  <a:pt x="1" y="1"/>
                </a:moveTo>
                <a:lnTo>
                  <a:pt x="1" y="9155"/>
                </a:lnTo>
                <a:lnTo>
                  <a:pt x="1831" y="9155"/>
                </a:lnTo>
                <a:lnTo>
                  <a:pt x="183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4" name="Google Shape;1744;p65"/>
          <p:cNvSpPr/>
          <p:nvPr/>
        </p:nvSpPr>
        <p:spPr>
          <a:xfrm>
            <a:off x="1141140" y="3561302"/>
            <a:ext cx="400160" cy="823683"/>
          </a:xfrm>
          <a:custGeom>
            <a:rect b="b" l="l" r="r" t="t"/>
            <a:pathLst>
              <a:path extrusionOk="0" h="4060" w="2236">
                <a:moveTo>
                  <a:pt x="0" y="0"/>
                </a:moveTo>
                <a:lnTo>
                  <a:pt x="0" y="4059"/>
                </a:lnTo>
                <a:lnTo>
                  <a:pt x="2236" y="4059"/>
                </a:lnTo>
                <a:lnTo>
                  <a:pt x="22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5" name="Google Shape;1745;p65"/>
          <p:cNvSpPr/>
          <p:nvPr/>
        </p:nvSpPr>
        <p:spPr>
          <a:xfrm>
            <a:off x="2426865" y="2910445"/>
            <a:ext cx="400160" cy="1474514"/>
          </a:xfrm>
          <a:custGeom>
            <a:rect b="b" l="l" r="r" t="t"/>
            <a:pathLst>
              <a:path extrusionOk="0" h="7268" w="2236">
                <a:moveTo>
                  <a:pt x="0" y="1"/>
                </a:moveTo>
                <a:lnTo>
                  <a:pt x="0" y="7267"/>
                </a:lnTo>
                <a:lnTo>
                  <a:pt x="2236" y="7267"/>
                </a:lnTo>
                <a:lnTo>
                  <a:pt x="223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6" name="Google Shape;1746;p65"/>
          <p:cNvSpPr txBox="1"/>
          <p:nvPr>
            <p:ph idx="4294967295" type="body"/>
          </p:nvPr>
        </p:nvSpPr>
        <p:spPr>
          <a:xfrm>
            <a:off x="457200" y="4458230"/>
            <a:ext cx="58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47" name="Google Shape;1747;p65"/>
          <p:cNvSpPr txBox="1"/>
          <p:nvPr>
            <p:ph idx="4294967295" type="body"/>
          </p:nvPr>
        </p:nvSpPr>
        <p:spPr>
          <a:xfrm>
            <a:off x="1068703" y="4458207"/>
            <a:ext cx="58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48" name="Google Shape;1748;p65"/>
          <p:cNvSpPr txBox="1"/>
          <p:nvPr>
            <p:ph idx="4294967295" type="body"/>
          </p:nvPr>
        </p:nvSpPr>
        <p:spPr>
          <a:xfrm>
            <a:off x="1711089" y="4458217"/>
            <a:ext cx="58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b="1" sz="16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49" name="Google Shape;1749;p65"/>
          <p:cNvSpPr txBox="1"/>
          <p:nvPr>
            <p:ph idx="4294967295" type="body"/>
          </p:nvPr>
        </p:nvSpPr>
        <p:spPr>
          <a:xfrm>
            <a:off x="2353484" y="4458230"/>
            <a:ext cx="5856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55%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50" name="Google Shape;1750;p65"/>
          <p:cNvSpPr txBox="1"/>
          <p:nvPr/>
        </p:nvSpPr>
        <p:spPr>
          <a:xfrm>
            <a:off x="6444262" y="3963550"/>
            <a:ext cx="2242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1" name="Google Shape;1751;p65"/>
          <p:cNvSpPr txBox="1"/>
          <p:nvPr/>
        </p:nvSpPr>
        <p:spPr>
          <a:xfrm>
            <a:off x="6444275" y="1463500"/>
            <a:ext cx="2242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2" name="Google Shape;1752;p65"/>
          <p:cNvSpPr txBox="1"/>
          <p:nvPr/>
        </p:nvSpPr>
        <p:spPr>
          <a:xfrm>
            <a:off x="6444275" y="2296853"/>
            <a:ext cx="2242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actually a cold place, it’s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3" name="Google Shape;1753;p65"/>
          <p:cNvSpPr txBox="1"/>
          <p:nvPr/>
        </p:nvSpPr>
        <p:spPr>
          <a:xfrm>
            <a:off x="5960949" y="3963550"/>
            <a:ext cx="483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</a:t>
            </a:r>
            <a:r>
              <a:rPr b="1" lang="en" sz="19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b="1" sz="19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54" name="Google Shape;1754;p65"/>
          <p:cNvSpPr txBox="1"/>
          <p:nvPr/>
        </p:nvSpPr>
        <p:spPr>
          <a:xfrm>
            <a:off x="5960949" y="2296850"/>
            <a:ext cx="483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b="1" sz="19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55" name="Google Shape;1755;p65"/>
          <p:cNvSpPr txBox="1"/>
          <p:nvPr/>
        </p:nvSpPr>
        <p:spPr>
          <a:xfrm>
            <a:off x="5960949" y="1463500"/>
            <a:ext cx="483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b="1" sz="19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56" name="Google Shape;1756;p65"/>
          <p:cNvSpPr txBox="1"/>
          <p:nvPr/>
        </p:nvSpPr>
        <p:spPr>
          <a:xfrm>
            <a:off x="5960949" y="3130200"/>
            <a:ext cx="483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b="1" sz="19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57" name="Google Shape;1757;p65"/>
          <p:cNvSpPr txBox="1"/>
          <p:nvPr/>
        </p:nvSpPr>
        <p:spPr>
          <a:xfrm>
            <a:off x="6444262" y="3130201"/>
            <a:ext cx="2242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8" name="Google Shape;1758;p65"/>
          <p:cNvSpPr txBox="1"/>
          <p:nvPr>
            <p:ph idx="4294967295" type="body"/>
          </p:nvPr>
        </p:nvSpPr>
        <p:spPr>
          <a:xfrm>
            <a:off x="3695663" y="3078825"/>
            <a:ext cx="585600" cy="2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59" name="Google Shape;1759;p65"/>
          <p:cNvSpPr txBox="1"/>
          <p:nvPr>
            <p:ph idx="4294967295" type="body"/>
          </p:nvPr>
        </p:nvSpPr>
        <p:spPr>
          <a:xfrm>
            <a:off x="4881749" y="3078800"/>
            <a:ext cx="585600" cy="2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</a:t>
            </a: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60" name="Google Shape;1760;p65"/>
          <p:cNvSpPr txBox="1"/>
          <p:nvPr>
            <p:ph idx="4294967295" type="body"/>
          </p:nvPr>
        </p:nvSpPr>
        <p:spPr>
          <a:xfrm>
            <a:off x="3695663" y="4443750"/>
            <a:ext cx="585600" cy="2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55</a:t>
            </a:r>
            <a:r>
              <a:rPr b="1" lang="en" sz="16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b="1" sz="16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61" name="Google Shape;1761;p65"/>
          <p:cNvSpPr txBox="1"/>
          <p:nvPr>
            <p:ph idx="4294967295" type="body"/>
          </p:nvPr>
        </p:nvSpPr>
        <p:spPr>
          <a:xfrm>
            <a:off x="4881749" y="4443775"/>
            <a:ext cx="585600" cy="2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35</a:t>
            </a: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62" name="Google Shape;1762;p65"/>
          <p:cNvSpPr txBox="1"/>
          <p:nvPr/>
        </p:nvSpPr>
        <p:spPr>
          <a:xfrm>
            <a:off x="3874200" y="1463500"/>
            <a:ext cx="13956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2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63" name="Google Shape;1763;p65"/>
          <p:cNvSpPr txBox="1"/>
          <p:nvPr/>
        </p:nvSpPr>
        <p:spPr>
          <a:xfrm>
            <a:off x="958025" y="1463500"/>
            <a:ext cx="13956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1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64" name="Google Shape;1764;p65"/>
          <p:cNvSpPr/>
          <p:nvPr/>
        </p:nvSpPr>
        <p:spPr>
          <a:xfrm>
            <a:off x="3565001" y="2149600"/>
            <a:ext cx="826305" cy="826138"/>
          </a:xfrm>
          <a:custGeom>
            <a:rect b="b" l="l" r="r" t="t"/>
            <a:pathLst>
              <a:path extrusionOk="0" h="4367" w="4368">
                <a:moveTo>
                  <a:pt x="2184" y="772"/>
                </a:moveTo>
                <a:cubicBezTo>
                  <a:pt x="2965" y="772"/>
                  <a:pt x="3596" y="1403"/>
                  <a:pt x="3596" y="2184"/>
                </a:cubicBezTo>
                <a:cubicBezTo>
                  <a:pt x="3596" y="2963"/>
                  <a:pt x="2965" y="3596"/>
                  <a:pt x="2184" y="3596"/>
                </a:cubicBezTo>
                <a:cubicBezTo>
                  <a:pt x="1405" y="3596"/>
                  <a:pt x="772" y="2963"/>
                  <a:pt x="772" y="2184"/>
                </a:cubicBezTo>
                <a:cubicBezTo>
                  <a:pt x="772" y="1403"/>
                  <a:pt x="1405" y="772"/>
                  <a:pt x="2184" y="772"/>
                </a:cubicBezTo>
                <a:close/>
                <a:moveTo>
                  <a:pt x="2184" y="0"/>
                </a:moveTo>
                <a:cubicBezTo>
                  <a:pt x="978" y="0"/>
                  <a:pt x="1" y="977"/>
                  <a:pt x="1" y="2184"/>
                </a:cubicBezTo>
                <a:cubicBezTo>
                  <a:pt x="1" y="3389"/>
                  <a:pt x="978" y="4366"/>
                  <a:pt x="2184" y="4366"/>
                </a:cubicBezTo>
                <a:cubicBezTo>
                  <a:pt x="3391" y="4366"/>
                  <a:pt x="4368" y="3389"/>
                  <a:pt x="4368" y="2184"/>
                </a:cubicBezTo>
                <a:cubicBezTo>
                  <a:pt x="4368" y="978"/>
                  <a:pt x="3391" y="0"/>
                  <a:pt x="2184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65"/>
          <p:cNvSpPr/>
          <p:nvPr/>
        </p:nvSpPr>
        <p:spPr>
          <a:xfrm>
            <a:off x="3565050" y="2146856"/>
            <a:ext cx="826200" cy="831600"/>
          </a:xfrm>
          <a:prstGeom prst="blockArc">
            <a:avLst>
              <a:gd fmla="val 16089880" name="adj1"/>
              <a:gd fmla="val 3469154" name="adj2"/>
              <a:gd fmla="val 17803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65"/>
          <p:cNvSpPr/>
          <p:nvPr/>
        </p:nvSpPr>
        <p:spPr>
          <a:xfrm>
            <a:off x="4762976" y="2149600"/>
            <a:ext cx="826305" cy="826138"/>
          </a:xfrm>
          <a:custGeom>
            <a:rect b="b" l="l" r="r" t="t"/>
            <a:pathLst>
              <a:path extrusionOk="0" h="4367" w="4368">
                <a:moveTo>
                  <a:pt x="2184" y="772"/>
                </a:moveTo>
                <a:cubicBezTo>
                  <a:pt x="2965" y="772"/>
                  <a:pt x="3596" y="1403"/>
                  <a:pt x="3596" y="2184"/>
                </a:cubicBezTo>
                <a:cubicBezTo>
                  <a:pt x="3596" y="2963"/>
                  <a:pt x="2965" y="3596"/>
                  <a:pt x="2184" y="3596"/>
                </a:cubicBezTo>
                <a:cubicBezTo>
                  <a:pt x="1405" y="3596"/>
                  <a:pt x="772" y="2963"/>
                  <a:pt x="772" y="2184"/>
                </a:cubicBezTo>
                <a:cubicBezTo>
                  <a:pt x="772" y="1403"/>
                  <a:pt x="1405" y="772"/>
                  <a:pt x="2184" y="772"/>
                </a:cubicBezTo>
                <a:close/>
                <a:moveTo>
                  <a:pt x="2184" y="0"/>
                </a:moveTo>
                <a:cubicBezTo>
                  <a:pt x="978" y="0"/>
                  <a:pt x="1" y="977"/>
                  <a:pt x="1" y="2184"/>
                </a:cubicBezTo>
                <a:cubicBezTo>
                  <a:pt x="1" y="3389"/>
                  <a:pt x="978" y="4366"/>
                  <a:pt x="2184" y="4366"/>
                </a:cubicBezTo>
                <a:cubicBezTo>
                  <a:pt x="3391" y="4366"/>
                  <a:pt x="4368" y="3389"/>
                  <a:pt x="4368" y="2184"/>
                </a:cubicBezTo>
                <a:cubicBezTo>
                  <a:pt x="4368" y="978"/>
                  <a:pt x="3391" y="0"/>
                  <a:pt x="2184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65"/>
          <p:cNvSpPr/>
          <p:nvPr/>
        </p:nvSpPr>
        <p:spPr>
          <a:xfrm>
            <a:off x="4763025" y="2146856"/>
            <a:ext cx="826200" cy="831600"/>
          </a:xfrm>
          <a:prstGeom prst="blockArc">
            <a:avLst>
              <a:gd fmla="val 16089880" name="adj1"/>
              <a:gd fmla="val 12048829" name="adj2"/>
              <a:gd fmla="val 1740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8" name="Google Shape;1768;p65"/>
          <p:cNvSpPr/>
          <p:nvPr/>
        </p:nvSpPr>
        <p:spPr>
          <a:xfrm>
            <a:off x="3565001" y="3560075"/>
            <a:ext cx="826305" cy="826138"/>
          </a:xfrm>
          <a:custGeom>
            <a:rect b="b" l="l" r="r" t="t"/>
            <a:pathLst>
              <a:path extrusionOk="0" h="4367" w="4368">
                <a:moveTo>
                  <a:pt x="2184" y="772"/>
                </a:moveTo>
                <a:cubicBezTo>
                  <a:pt x="2965" y="772"/>
                  <a:pt x="3596" y="1403"/>
                  <a:pt x="3596" y="2184"/>
                </a:cubicBezTo>
                <a:cubicBezTo>
                  <a:pt x="3596" y="2963"/>
                  <a:pt x="2965" y="3596"/>
                  <a:pt x="2184" y="3596"/>
                </a:cubicBezTo>
                <a:cubicBezTo>
                  <a:pt x="1405" y="3596"/>
                  <a:pt x="772" y="2963"/>
                  <a:pt x="772" y="2184"/>
                </a:cubicBezTo>
                <a:cubicBezTo>
                  <a:pt x="772" y="1403"/>
                  <a:pt x="1405" y="772"/>
                  <a:pt x="2184" y="772"/>
                </a:cubicBezTo>
                <a:close/>
                <a:moveTo>
                  <a:pt x="2184" y="0"/>
                </a:moveTo>
                <a:cubicBezTo>
                  <a:pt x="978" y="0"/>
                  <a:pt x="1" y="977"/>
                  <a:pt x="1" y="2184"/>
                </a:cubicBezTo>
                <a:cubicBezTo>
                  <a:pt x="1" y="3389"/>
                  <a:pt x="978" y="4366"/>
                  <a:pt x="2184" y="4366"/>
                </a:cubicBezTo>
                <a:cubicBezTo>
                  <a:pt x="3391" y="4366"/>
                  <a:pt x="4368" y="3389"/>
                  <a:pt x="4368" y="2184"/>
                </a:cubicBezTo>
                <a:cubicBezTo>
                  <a:pt x="4368" y="978"/>
                  <a:pt x="3391" y="0"/>
                  <a:pt x="2184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9" name="Google Shape;1769;p65"/>
          <p:cNvSpPr/>
          <p:nvPr/>
        </p:nvSpPr>
        <p:spPr>
          <a:xfrm>
            <a:off x="3565050" y="3557331"/>
            <a:ext cx="826200" cy="831600"/>
          </a:xfrm>
          <a:prstGeom prst="blockArc">
            <a:avLst>
              <a:gd fmla="val 16089880" name="adj1"/>
              <a:gd fmla="val 6039543" name="adj2"/>
              <a:gd fmla="val 17886" name="adj3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0" name="Google Shape;1770;p65"/>
          <p:cNvSpPr/>
          <p:nvPr/>
        </p:nvSpPr>
        <p:spPr>
          <a:xfrm>
            <a:off x="4762976" y="3560075"/>
            <a:ext cx="826305" cy="826138"/>
          </a:xfrm>
          <a:custGeom>
            <a:rect b="b" l="l" r="r" t="t"/>
            <a:pathLst>
              <a:path extrusionOk="0" h="4367" w="4368">
                <a:moveTo>
                  <a:pt x="2184" y="772"/>
                </a:moveTo>
                <a:cubicBezTo>
                  <a:pt x="2965" y="772"/>
                  <a:pt x="3596" y="1403"/>
                  <a:pt x="3596" y="2184"/>
                </a:cubicBezTo>
                <a:cubicBezTo>
                  <a:pt x="3596" y="2963"/>
                  <a:pt x="2965" y="3596"/>
                  <a:pt x="2184" y="3596"/>
                </a:cubicBezTo>
                <a:cubicBezTo>
                  <a:pt x="1405" y="3596"/>
                  <a:pt x="772" y="2963"/>
                  <a:pt x="772" y="2184"/>
                </a:cubicBezTo>
                <a:cubicBezTo>
                  <a:pt x="772" y="1403"/>
                  <a:pt x="1405" y="772"/>
                  <a:pt x="2184" y="772"/>
                </a:cubicBezTo>
                <a:close/>
                <a:moveTo>
                  <a:pt x="2184" y="0"/>
                </a:moveTo>
                <a:cubicBezTo>
                  <a:pt x="978" y="0"/>
                  <a:pt x="1" y="977"/>
                  <a:pt x="1" y="2184"/>
                </a:cubicBezTo>
                <a:cubicBezTo>
                  <a:pt x="1" y="3389"/>
                  <a:pt x="978" y="4366"/>
                  <a:pt x="2184" y="4366"/>
                </a:cubicBezTo>
                <a:cubicBezTo>
                  <a:pt x="3391" y="4366"/>
                  <a:pt x="4368" y="3389"/>
                  <a:pt x="4368" y="2184"/>
                </a:cubicBezTo>
                <a:cubicBezTo>
                  <a:pt x="4368" y="978"/>
                  <a:pt x="3391" y="0"/>
                  <a:pt x="2184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65"/>
          <p:cNvSpPr/>
          <p:nvPr/>
        </p:nvSpPr>
        <p:spPr>
          <a:xfrm>
            <a:off x="4763025" y="3557331"/>
            <a:ext cx="826200" cy="831600"/>
          </a:xfrm>
          <a:prstGeom prst="blockArc">
            <a:avLst>
              <a:gd fmla="val 16089880" name="adj1"/>
              <a:gd fmla="val 1507117" name="adj2"/>
              <a:gd fmla="val 17753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77" name="Google Shape;1777;p66"/>
          <p:cNvSpPr/>
          <p:nvPr/>
        </p:nvSpPr>
        <p:spPr>
          <a:xfrm>
            <a:off x="7110650" y="1702700"/>
            <a:ext cx="1572600" cy="3660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Volume</a:t>
            </a:r>
            <a:endParaRPr sz="16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778" name="Google Shape;1778;p66"/>
          <p:cNvCxnSpPr>
            <a:stCxn id="1779" idx="3"/>
            <a:endCxn id="1777" idx="1"/>
          </p:cNvCxnSpPr>
          <p:nvPr/>
        </p:nvCxnSpPr>
        <p:spPr>
          <a:xfrm flipH="1" rot="10800000">
            <a:off x="6332211" y="1885600"/>
            <a:ext cx="778500" cy="75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0" name="Google Shape;1780;p66"/>
          <p:cNvSpPr/>
          <p:nvPr/>
        </p:nvSpPr>
        <p:spPr>
          <a:xfrm>
            <a:off x="7110650" y="2533625"/>
            <a:ext cx="1572600" cy="3660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Velocity</a:t>
            </a:r>
            <a:endParaRPr sz="16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781" name="Google Shape;1781;p66"/>
          <p:cNvCxnSpPr>
            <a:stCxn id="1782" idx="3"/>
            <a:endCxn id="1780" idx="1"/>
          </p:cNvCxnSpPr>
          <p:nvPr/>
        </p:nvCxnSpPr>
        <p:spPr>
          <a:xfrm flipH="1" rot="10800000">
            <a:off x="6340715" y="2716525"/>
            <a:ext cx="769800" cy="7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3" name="Google Shape;1783;p66"/>
          <p:cNvSpPr/>
          <p:nvPr/>
        </p:nvSpPr>
        <p:spPr>
          <a:xfrm>
            <a:off x="7110650" y="3364550"/>
            <a:ext cx="1572600" cy="3660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Veracity</a:t>
            </a:r>
            <a:endParaRPr sz="16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784" name="Google Shape;1784;p66"/>
          <p:cNvCxnSpPr>
            <a:stCxn id="1785" idx="3"/>
            <a:endCxn id="1783" idx="1"/>
          </p:cNvCxnSpPr>
          <p:nvPr/>
        </p:nvCxnSpPr>
        <p:spPr>
          <a:xfrm flipH="1" rot="10800000">
            <a:off x="6332213" y="3547450"/>
            <a:ext cx="778500" cy="75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6" name="Google Shape;1786;p66"/>
          <p:cNvSpPr/>
          <p:nvPr/>
        </p:nvSpPr>
        <p:spPr>
          <a:xfrm>
            <a:off x="7110650" y="4195475"/>
            <a:ext cx="1572600" cy="3660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Variety</a:t>
            </a:r>
            <a:endParaRPr sz="16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787" name="Google Shape;1787;p66"/>
          <p:cNvCxnSpPr>
            <a:stCxn id="1788" idx="3"/>
            <a:endCxn id="1786" idx="1"/>
          </p:cNvCxnSpPr>
          <p:nvPr/>
        </p:nvCxnSpPr>
        <p:spPr>
          <a:xfrm flipH="1" rot="10800000">
            <a:off x="6332213" y="4378375"/>
            <a:ext cx="778500" cy="75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9" name="Google Shape;1789;p66"/>
          <p:cNvSpPr/>
          <p:nvPr/>
        </p:nvSpPr>
        <p:spPr>
          <a:xfrm>
            <a:off x="3349200" y="4089175"/>
            <a:ext cx="3314100" cy="5934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0" name="Google Shape;1790;p66"/>
          <p:cNvSpPr/>
          <p:nvPr/>
        </p:nvSpPr>
        <p:spPr>
          <a:xfrm>
            <a:off x="3349200" y="3258400"/>
            <a:ext cx="3314100" cy="5934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1" name="Google Shape;1791;p66"/>
          <p:cNvSpPr/>
          <p:nvPr/>
        </p:nvSpPr>
        <p:spPr>
          <a:xfrm>
            <a:off x="3349200" y="2427325"/>
            <a:ext cx="3314100" cy="5934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2" name="Google Shape;1792;p66"/>
          <p:cNvSpPr/>
          <p:nvPr/>
        </p:nvSpPr>
        <p:spPr>
          <a:xfrm>
            <a:off x="3349200" y="1596450"/>
            <a:ext cx="3314100" cy="5934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9" name="Google Shape;1779;p66"/>
          <p:cNvSpPr/>
          <p:nvPr/>
        </p:nvSpPr>
        <p:spPr>
          <a:xfrm>
            <a:off x="3989811" y="1688050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548625" spcFirstLastPara="1" rIns="18287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93" name="Google Shape;1793;p66"/>
          <p:cNvCxnSpPr/>
          <p:nvPr/>
        </p:nvCxnSpPr>
        <p:spPr>
          <a:xfrm flipH="1" rot="10800000">
            <a:off x="1682388" y="1809388"/>
            <a:ext cx="1666800" cy="13305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4" name="Google Shape;1794;p66"/>
          <p:cNvSpPr/>
          <p:nvPr/>
        </p:nvSpPr>
        <p:spPr>
          <a:xfrm>
            <a:off x="3247500" y="1546900"/>
            <a:ext cx="692400" cy="6924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b="1" sz="21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2" name="Google Shape;1782;p66"/>
          <p:cNvSpPr/>
          <p:nvPr/>
        </p:nvSpPr>
        <p:spPr>
          <a:xfrm>
            <a:off x="3998315" y="2518975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548625" spcFirstLastPara="1" rIns="18287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95" name="Google Shape;1795;p66"/>
          <p:cNvCxnSpPr/>
          <p:nvPr/>
        </p:nvCxnSpPr>
        <p:spPr>
          <a:xfrm flipH="1" rot="10800000">
            <a:off x="1682388" y="2724013"/>
            <a:ext cx="1565100" cy="4206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6" name="Google Shape;1796;p66"/>
          <p:cNvSpPr/>
          <p:nvPr/>
        </p:nvSpPr>
        <p:spPr>
          <a:xfrm>
            <a:off x="3247500" y="2377825"/>
            <a:ext cx="692400" cy="6924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b="1" sz="21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5" name="Google Shape;1785;p66"/>
          <p:cNvSpPr/>
          <p:nvPr/>
        </p:nvSpPr>
        <p:spPr>
          <a:xfrm>
            <a:off x="3989813" y="3349900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548625" spcFirstLastPara="1" rIns="18287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97" name="Google Shape;1797;p66"/>
          <p:cNvCxnSpPr/>
          <p:nvPr/>
        </p:nvCxnSpPr>
        <p:spPr>
          <a:xfrm>
            <a:off x="1682388" y="3144838"/>
            <a:ext cx="1565100" cy="4101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8" name="Google Shape;1798;p66"/>
          <p:cNvSpPr/>
          <p:nvPr/>
        </p:nvSpPr>
        <p:spPr>
          <a:xfrm>
            <a:off x="3247500" y="3208750"/>
            <a:ext cx="692400" cy="6924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b="1" sz="21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8" name="Google Shape;1788;p66"/>
          <p:cNvSpPr/>
          <p:nvPr/>
        </p:nvSpPr>
        <p:spPr>
          <a:xfrm>
            <a:off x="3989813" y="4175575"/>
            <a:ext cx="23424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548625" spcFirstLastPara="1" rIns="18287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Yes, this is the ringed one. It’s a gas giant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99" name="Google Shape;1799;p66"/>
          <p:cNvCxnSpPr/>
          <p:nvPr/>
        </p:nvCxnSpPr>
        <p:spPr>
          <a:xfrm>
            <a:off x="1677588" y="3139663"/>
            <a:ext cx="1569900" cy="12462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0" name="Google Shape;1800;p66"/>
          <p:cNvSpPr/>
          <p:nvPr/>
        </p:nvSpPr>
        <p:spPr>
          <a:xfrm>
            <a:off x="3247500" y="4039675"/>
            <a:ext cx="692400" cy="6924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b="1" sz="21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01" name="Google Shape;1801;p66"/>
          <p:cNvSpPr/>
          <p:nvPr/>
        </p:nvSpPr>
        <p:spPr>
          <a:xfrm>
            <a:off x="643025" y="2029671"/>
            <a:ext cx="2073000" cy="21378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2" name="Google Shape;1802;p66"/>
          <p:cNvGrpSpPr/>
          <p:nvPr/>
        </p:nvGrpSpPr>
        <p:grpSpPr>
          <a:xfrm>
            <a:off x="1359500" y="2518983"/>
            <a:ext cx="640090" cy="640086"/>
            <a:chOff x="-2571737" y="2403625"/>
            <a:chExt cx="292225" cy="291425"/>
          </a:xfrm>
        </p:grpSpPr>
        <p:sp>
          <p:nvSpPr>
            <p:cNvPr id="1803" name="Google Shape;1803;p66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66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66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66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66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66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66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0" name="Google Shape;1810;p66"/>
          <p:cNvSpPr/>
          <p:nvPr/>
        </p:nvSpPr>
        <p:spPr>
          <a:xfrm>
            <a:off x="457200" y="3306800"/>
            <a:ext cx="2444700" cy="481500"/>
          </a:xfrm>
          <a:prstGeom prst="roundRect">
            <a:avLst>
              <a:gd fmla="val 50000" name="adj"/>
            </a:avLst>
          </a:prstGeom>
          <a:solidFill>
            <a:srgbClr val="FFFFFF"/>
          </a:solidFill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9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 Vs of Big Data</a:t>
            </a:r>
            <a:endParaRPr b="1" sz="19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67"/>
          <p:cNvSpPr/>
          <p:nvPr/>
        </p:nvSpPr>
        <p:spPr>
          <a:xfrm rot="-5400000">
            <a:off x="-263700" y="3667950"/>
            <a:ext cx="1771800" cy="330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16" name="Google Shape;1816;p67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17" name="Google Shape;1817;p67"/>
          <p:cNvSpPr/>
          <p:nvPr/>
        </p:nvSpPr>
        <p:spPr>
          <a:xfrm>
            <a:off x="5481205" y="4102930"/>
            <a:ext cx="594300" cy="594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67"/>
          <p:cNvSpPr/>
          <p:nvPr/>
        </p:nvSpPr>
        <p:spPr>
          <a:xfrm>
            <a:off x="5481205" y="1304217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67"/>
          <p:cNvSpPr/>
          <p:nvPr/>
        </p:nvSpPr>
        <p:spPr>
          <a:xfrm>
            <a:off x="5481205" y="3253642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820" name="Google Shape;1820;p67"/>
          <p:cNvSpPr txBox="1"/>
          <p:nvPr/>
        </p:nvSpPr>
        <p:spPr>
          <a:xfrm>
            <a:off x="6951950" y="1245638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Venus</a:t>
            </a:r>
            <a:endParaRPr sz="1600">
              <a:solidFill>
                <a:schemeClr val="accen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21" name="Google Shape;1821;p67"/>
          <p:cNvSpPr txBox="1"/>
          <p:nvPr/>
        </p:nvSpPr>
        <p:spPr>
          <a:xfrm>
            <a:off x="6113050" y="1496938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 a beautiful name and is the second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planet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2" name="Google Shape;1822;p67"/>
          <p:cNvSpPr txBox="1"/>
          <p:nvPr/>
        </p:nvSpPr>
        <p:spPr>
          <a:xfrm>
            <a:off x="6951950" y="2164461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Mercury</a:t>
            </a:r>
            <a:endParaRPr sz="1600">
              <a:solidFill>
                <a:schemeClr val="accen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23" name="Google Shape;1823;p67"/>
          <p:cNvSpPr txBox="1"/>
          <p:nvPr/>
        </p:nvSpPr>
        <p:spPr>
          <a:xfrm>
            <a:off x="6113050" y="2415754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4" name="Google Shape;1824;p67"/>
          <p:cNvSpPr txBox="1"/>
          <p:nvPr/>
        </p:nvSpPr>
        <p:spPr>
          <a:xfrm>
            <a:off x="6951950" y="3083289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Mars</a:t>
            </a:r>
            <a:endParaRPr sz="1600">
              <a:solidFill>
                <a:schemeClr val="accent3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25" name="Google Shape;1825;p67"/>
          <p:cNvSpPr txBox="1"/>
          <p:nvPr/>
        </p:nvSpPr>
        <p:spPr>
          <a:xfrm>
            <a:off x="6113050" y="3332382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 cold place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. It’s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6" name="Google Shape;1826;p67"/>
          <p:cNvSpPr txBox="1"/>
          <p:nvPr/>
        </p:nvSpPr>
        <p:spPr>
          <a:xfrm>
            <a:off x="7042487" y="4015962"/>
            <a:ext cx="16443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6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Jupiter</a:t>
            </a:r>
            <a:endParaRPr sz="1600">
              <a:solidFill>
                <a:schemeClr val="accent6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27" name="Google Shape;1827;p67"/>
          <p:cNvSpPr txBox="1"/>
          <p:nvPr/>
        </p:nvSpPr>
        <p:spPr>
          <a:xfrm>
            <a:off x="6113050" y="4268562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8" name="Google Shape;1828;p67"/>
          <p:cNvSpPr/>
          <p:nvPr/>
        </p:nvSpPr>
        <p:spPr>
          <a:xfrm>
            <a:off x="5481205" y="2278930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9" name="Google Shape;1829;p67"/>
          <p:cNvSpPr/>
          <p:nvPr/>
        </p:nvSpPr>
        <p:spPr>
          <a:xfrm>
            <a:off x="1133453" y="1365775"/>
            <a:ext cx="764400" cy="764400"/>
          </a:xfrm>
          <a:prstGeom prst="blockArc">
            <a:avLst>
              <a:gd fmla="val 10800000" name="adj1"/>
              <a:gd fmla="val 10799131" name="adj2"/>
              <a:gd fmla="val 25044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67"/>
          <p:cNvSpPr/>
          <p:nvPr/>
        </p:nvSpPr>
        <p:spPr>
          <a:xfrm>
            <a:off x="1133450" y="1365775"/>
            <a:ext cx="764400" cy="764400"/>
          </a:xfrm>
          <a:prstGeom prst="blockArc">
            <a:avLst>
              <a:gd fmla="val 16879561" name="adj1"/>
              <a:gd fmla="val 10799131" name="adj2"/>
              <a:gd fmla="val 25044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67"/>
          <p:cNvSpPr txBox="1"/>
          <p:nvPr/>
        </p:nvSpPr>
        <p:spPr>
          <a:xfrm>
            <a:off x="1133500" y="2181925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32" name="Google Shape;1832;p67"/>
          <p:cNvSpPr/>
          <p:nvPr/>
        </p:nvSpPr>
        <p:spPr>
          <a:xfrm>
            <a:off x="2027321" y="1365772"/>
            <a:ext cx="764400" cy="764400"/>
          </a:xfrm>
          <a:prstGeom prst="blockArc">
            <a:avLst>
              <a:gd fmla="val 10800000" name="adj1"/>
              <a:gd fmla="val 10799131" name="adj2"/>
              <a:gd fmla="val 25044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3" name="Google Shape;1833;p67"/>
          <p:cNvSpPr/>
          <p:nvPr/>
        </p:nvSpPr>
        <p:spPr>
          <a:xfrm>
            <a:off x="2027318" y="1365772"/>
            <a:ext cx="764400" cy="764400"/>
          </a:xfrm>
          <a:prstGeom prst="blockArc">
            <a:avLst>
              <a:gd fmla="val 1742060" name="adj1"/>
              <a:gd fmla="val 10799131" name="adj2"/>
              <a:gd fmla="val 25044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4" name="Google Shape;1834;p67"/>
          <p:cNvSpPr txBox="1"/>
          <p:nvPr/>
        </p:nvSpPr>
        <p:spPr>
          <a:xfrm>
            <a:off x="2027375" y="2181923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35%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35" name="Google Shape;1835;p67"/>
          <p:cNvSpPr/>
          <p:nvPr/>
        </p:nvSpPr>
        <p:spPr>
          <a:xfrm>
            <a:off x="2921196" y="1365771"/>
            <a:ext cx="764400" cy="764400"/>
          </a:xfrm>
          <a:prstGeom prst="blockArc">
            <a:avLst>
              <a:gd fmla="val 10800000" name="adj1"/>
              <a:gd fmla="val 10799131" name="adj2"/>
              <a:gd fmla="val 25044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6" name="Google Shape;1836;p67"/>
          <p:cNvSpPr/>
          <p:nvPr/>
        </p:nvSpPr>
        <p:spPr>
          <a:xfrm>
            <a:off x="2921193" y="1365771"/>
            <a:ext cx="764400" cy="764400"/>
          </a:xfrm>
          <a:prstGeom prst="blockArc">
            <a:avLst>
              <a:gd fmla="val 14757504" name="adj1"/>
              <a:gd fmla="val 10799131" name="adj2"/>
              <a:gd fmla="val 25044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7" name="Google Shape;1837;p67"/>
          <p:cNvSpPr txBox="1"/>
          <p:nvPr/>
        </p:nvSpPr>
        <p:spPr>
          <a:xfrm>
            <a:off x="2921235" y="2181924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38" name="Google Shape;1838;p67"/>
          <p:cNvSpPr/>
          <p:nvPr/>
        </p:nvSpPr>
        <p:spPr>
          <a:xfrm>
            <a:off x="3840376" y="1365773"/>
            <a:ext cx="764400" cy="764400"/>
          </a:xfrm>
          <a:prstGeom prst="blockArc">
            <a:avLst>
              <a:gd fmla="val 10800000" name="adj1"/>
              <a:gd fmla="val 10799131" name="adj2"/>
              <a:gd fmla="val 25044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9" name="Google Shape;1839;p67"/>
          <p:cNvSpPr/>
          <p:nvPr/>
        </p:nvSpPr>
        <p:spPr>
          <a:xfrm>
            <a:off x="3840373" y="1365773"/>
            <a:ext cx="764400" cy="764400"/>
          </a:xfrm>
          <a:prstGeom prst="blockArc">
            <a:avLst>
              <a:gd fmla="val 16879561" name="adj1"/>
              <a:gd fmla="val 4460835" name="adj2"/>
              <a:gd fmla="val 25367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0" name="Google Shape;1840;p67"/>
          <p:cNvSpPr txBox="1"/>
          <p:nvPr/>
        </p:nvSpPr>
        <p:spPr>
          <a:xfrm>
            <a:off x="3815053" y="2181926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35%</a:t>
            </a:r>
            <a:endParaRPr b="1" sz="160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841" name="Google Shape;1841;p67"/>
          <p:cNvGrpSpPr/>
          <p:nvPr/>
        </p:nvGrpSpPr>
        <p:grpSpPr>
          <a:xfrm>
            <a:off x="5597921" y="2392458"/>
            <a:ext cx="360868" cy="367261"/>
            <a:chOff x="-65144125" y="4094450"/>
            <a:chExt cx="311900" cy="317425"/>
          </a:xfrm>
        </p:grpSpPr>
        <p:sp>
          <p:nvSpPr>
            <p:cNvPr id="1842" name="Google Shape;1842;p67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67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67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5" name="Google Shape;1845;p67"/>
          <p:cNvGrpSpPr/>
          <p:nvPr/>
        </p:nvGrpSpPr>
        <p:grpSpPr>
          <a:xfrm>
            <a:off x="5594262" y="1402774"/>
            <a:ext cx="368186" cy="366364"/>
            <a:chOff x="-62151950" y="4111775"/>
            <a:chExt cx="318225" cy="316650"/>
          </a:xfrm>
        </p:grpSpPr>
        <p:sp>
          <p:nvSpPr>
            <p:cNvPr id="1846" name="Google Shape;1846;p67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67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67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67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0" name="Google Shape;1850;p67"/>
          <p:cNvGrpSpPr/>
          <p:nvPr/>
        </p:nvGrpSpPr>
        <p:grpSpPr>
          <a:xfrm>
            <a:off x="5602385" y="3375310"/>
            <a:ext cx="351940" cy="350995"/>
            <a:chOff x="944600" y="3981825"/>
            <a:chExt cx="297750" cy="296950"/>
          </a:xfrm>
        </p:grpSpPr>
        <p:sp>
          <p:nvSpPr>
            <p:cNvPr id="1851" name="Google Shape;1851;p67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67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67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67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5" name="Google Shape;1855;p67"/>
          <p:cNvGrpSpPr/>
          <p:nvPr/>
        </p:nvGrpSpPr>
        <p:grpSpPr>
          <a:xfrm>
            <a:off x="5602385" y="4228366"/>
            <a:ext cx="351940" cy="349133"/>
            <a:chOff x="1672375" y="3982600"/>
            <a:chExt cx="297750" cy="295375"/>
          </a:xfrm>
        </p:grpSpPr>
        <p:sp>
          <p:nvSpPr>
            <p:cNvPr id="1856" name="Google Shape;1856;p67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67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67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9" name="Google Shape;1859;p67"/>
          <p:cNvSpPr/>
          <p:nvPr/>
        </p:nvSpPr>
        <p:spPr>
          <a:xfrm>
            <a:off x="1133455" y="3423125"/>
            <a:ext cx="2501400" cy="330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60" name="Google Shape;1860;p67"/>
          <p:cNvSpPr/>
          <p:nvPr/>
        </p:nvSpPr>
        <p:spPr>
          <a:xfrm>
            <a:off x="1133438" y="3899240"/>
            <a:ext cx="2062200" cy="3300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61" name="Google Shape;1861;p67"/>
          <p:cNvSpPr/>
          <p:nvPr/>
        </p:nvSpPr>
        <p:spPr>
          <a:xfrm>
            <a:off x="1133438" y="4375351"/>
            <a:ext cx="1579800" cy="3300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62" name="Google Shape;1862;p67"/>
          <p:cNvSpPr/>
          <p:nvPr/>
        </p:nvSpPr>
        <p:spPr>
          <a:xfrm>
            <a:off x="1133448" y="2947025"/>
            <a:ext cx="1871400" cy="3300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63" name="Google Shape;1863;p67"/>
          <p:cNvSpPr txBox="1"/>
          <p:nvPr/>
        </p:nvSpPr>
        <p:spPr>
          <a:xfrm>
            <a:off x="1133500" y="2947000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</a:t>
            </a: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4" name="Google Shape;1864;p67"/>
          <p:cNvSpPr txBox="1"/>
          <p:nvPr/>
        </p:nvSpPr>
        <p:spPr>
          <a:xfrm>
            <a:off x="1133500" y="3423100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65</a:t>
            </a: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5" name="Google Shape;1865;p67"/>
          <p:cNvSpPr txBox="1"/>
          <p:nvPr/>
        </p:nvSpPr>
        <p:spPr>
          <a:xfrm>
            <a:off x="1133500" y="3899238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</a:t>
            </a: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6" name="Google Shape;1866;p67"/>
          <p:cNvSpPr txBox="1"/>
          <p:nvPr/>
        </p:nvSpPr>
        <p:spPr>
          <a:xfrm>
            <a:off x="1133500" y="4375363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</a:t>
            </a: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7" name="Google Shape;1867;p67"/>
          <p:cNvSpPr txBox="1"/>
          <p:nvPr/>
        </p:nvSpPr>
        <p:spPr>
          <a:xfrm rot="-5400000">
            <a:off x="157950" y="3668250"/>
            <a:ext cx="9285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2</a:t>
            </a:r>
            <a:endParaRPr sz="16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68" name="Google Shape;1868;p67"/>
          <p:cNvSpPr/>
          <p:nvPr/>
        </p:nvSpPr>
        <p:spPr>
          <a:xfrm rot="-5400000">
            <a:off x="-70950" y="1773850"/>
            <a:ext cx="1386300" cy="330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69" name="Google Shape;1869;p67"/>
          <p:cNvSpPr txBox="1"/>
          <p:nvPr/>
        </p:nvSpPr>
        <p:spPr>
          <a:xfrm rot="-5400000">
            <a:off x="157950" y="1774150"/>
            <a:ext cx="928500" cy="3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1</a:t>
            </a:r>
            <a:endParaRPr sz="16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4" name="Google Shape;1874;p68"/>
          <p:cNvGrpSpPr/>
          <p:nvPr/>
        </p:nvGrpSpPr>
        <p:grpSpPr>
          <a:xfrm>
            <a:off x="5261985" y="1541077"/>
            <a:ext cx="3379372" cy="3088661"/>
            <a:chOff x="6015419" y="3716859"/>
            <a:chExt cx="557671" cy="511283"/>
          </a:xfrm>
        </p:grpSpPr>
        <p:sp>
          <p:nvSpPr>
            <p:cNvPr id="1875" name="Google Shape;1875;p68"/>
            <p:cNvSpPr/>
            <p:nvPr/>
          </p:nvSpPr>
          <p:spPr>
            <a:xfrm>
              <a:off x="6015419" y="3716859"/>
              <a:ext cx="557671" cy="511283"/>
            </a:xfrm>
            <a:custGeom>
              <a:rect b="b" l="l" r="r" t="t"/>
              <a:pathLst>
                <a:path extrusionOk="0" h="88649" w="9665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76" name="Google Shape;1876;p68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1877" name="Google Shape;1877;p68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68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68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68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68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68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68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68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68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68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87" name="Google Shape;1887;p68"/>
          <p:cNvSpPr/>
          <p:nvPr/>
        </p:nvSpPr>
        <p:spPr>
          <a:xfrm>
            <a:off x="7761300" y="1216500"/>
            <a:ext cx="925500" cy="518700"/>
          </a:xfrm>
          <a:prstGeom prst="wedgeRectCallout">
            <a:avLst>
              <a:gd fmla="val -33269" name="adj1"/>
              <a:gd fmla="val 260025" name="adj2"/>
            </a:avLst>
          </a:prstGeom>
          <a:solidFill>
            <a:schemeClr val="accent4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8" name="Google Shape;1888;p68"/>
          <p:cNvSpPr/>
          <p:nvPr/>
        </p:nvSpPr>
        <p:spPr>
          <a:xfrm>
            <a:off x="4676475" y="3874400"/>
            <a:ext cx="925500" cy="518700"/>
          </a:xfrm>
          <a:prstGeom prst="wedgeRectCallout">
            <a:avLst>
              <a:gd fmla="val 169568" name="adj1"/>
              <a:gd fmla="val -47417" name="adj2"/>
            </a:avLst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68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90" name="Google Shape;1890;p68"/>
          <p:cNvSpPr txBox="1"/>
          <p:nvPr/>
        </p:nvSpPr>
        <p:spPr>
          <a:xfrm>
            <a:off x="1503363" y="1520963"/>
            <a:ext cx="23688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1" name="Google Shape;1891;p68"/>
          <p:cNvSpPr txBox="1"/>
          <p:nvPr/>
        </p:nvSpPr>
        <p:spPr>
          <a:xfrm>
            <a:off x="1503363" y="1183175"/>
            <a:ext cx="23688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92" name="Google Shape;1892;p68"/>
          <p:cNvSpPr/>
          <p:nvPr/>
        </p:nvSpPr>
        <p:spPr>
          <a:xfrm>
            <a:off x="457188" y="1148663"/>
            <a:ext cx="925500" cy="925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3" name="Google Shape;1893;p68"/>
          <p:cNvSpPr/>
          <p:nvPr/>
        </p:nvSpPr>
        <p:spPr>
          <a:xfrm>
            <a:off x="457188" y="1148663"/>
            <a:ext cx="925500" cy="925500"/>
          </a:xfrm>
          <a:prstGeom prst="arc">
            <a:avLst>
              <a:gd fmla="val 16200000" name="adj1"/>
              <a:gd fmla="val 1825835" name="adj2"/>
            </a:avLst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68"/>
          <p:cNvSpPr txBox="1"/>
          <p:nvPr/>
        </p:nvSpPr>
        <p:spPr>
          <a:xfrm>
            <a:off x="502638" y="1454523"/>
            <a:ext cx="8346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35%</a:t>
            </a:r>
            <a:endParaRPr b="1" sz="19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95" name="Google Shape;1895;p68"/>
          <p:cNvSpPr txBox="1"/>
          <p:nvPr/>
        </p:nvSpPr>
        <p:spPr>
          <a:xfrm>
            <a:off x="1503363" y="2832674"/>
            <a:ext cx="23688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Sun. It’s the fourth-largest by diameter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6" name="Google Shape;1896;p68"/>
          <p:cNvSpPr txBox="1"/>
          <p:nvPr/>
        </p:nvSpPr>
        <p:spPr>
          <a:xfrm>
            <a:off x="1503363" y="2494886"/>
            <a:ext cx="23688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97" name="Google Shape;1897;p68"/>
          <p:cNvSpPr/>
          <p:nvPr/>
        </p:nvSpPr>
        <p:spPr>
          <a:xfrm>
            <a:off x="457188" y="2460375"/>
            <a:ext cx="925500" cy="925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8" name="Google Shape;1898;p68"/>
          <p:cNvSpPr/>
          <p:nvPr/>
        </p:nvSpPr>
        <p:spPr>
          <a:xfrm>
            <a:off x="457188" y="2460375"/>
            <a:ext cx="925500" cy="925500"/>
          </a:xfrm>
          <a:prstGeom prst="arc">
            <a:avLst>
              <a:gd fmla="val 16200000" name="adj1"/>
              <a:gd fmla="val 7313275" name="adj2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9" name="Google Shape;1899;p68"/>
          <p:cNvSpPr txBox="1"/>
          <p:nvPr/>
        </p:nvSpPr>
        <p:spPr>
          <a:xfrm>
            <a:off x="502638" y="2766235"/>
            <a:ext cx="8346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65%</a:t>
            </a:r>
            <a:endParaRPr b="1" sz="19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00" name="Google Shape;1900;p68"/>
          <p:cNvSpPr txBox="1"/>
          <p:nvPr/>
        </p:nvSpPr>
        <p:spPr>
          <a:xfrm>
            <a:off x="1503374" y="4178851"/>
            <a:ext cx="23688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The planet is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1" name="Google Shape;1901;p68"/>
          <p:cNvSpPr txBox="1"/>
          <p:nvPr/>
        </p:nvSpPr>
        <p:spPr>
          <a:xfrm>
            <a:off x="1503374" y="3841063"/>
            <a:ext cx="23688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6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02" name="Google Shape;1902;p68"/>
          <p:cNvSpPr/>
          <p:nvPr/>
        </p:nvSpPr>
        <p:spPr>
          <a:xfrm>
            <a:off x="457188" y="3806563"/>
            <a:ext cx="925500" cy="925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3" name="Google Shape;1903;p68"/>
          <p:cNvSpPr/>
          <p:nvPr/>
        </p:nvSpPr>
        <p:spPr>
          <a:xfrm>
            <a:off x="457188" y="3806563"/>
            <a:ext cx="925500" cy="925500"/>
          </a:xfrm>
          <a:prstGeom prst="arc">
            <a:avLst>
              <a:gd fmla="val 16200000" name="adj1"/>
              <a:gd fmla="val 10821934" name="adj2"/>
            </a:avLst>
          </a:prstGeom>
          <a:noFill/>
          <a:ln cap="flat" cmpd="sng" w="1143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68"/>
          <p:cNvSpPr txBox="1"/>
          <p:nvPr/>
        </p:nvSpPr>
        <p:spPr>
          <a:xfrm>
            <a:off x="502638" y="4144548"/>
            <a:ext cx="8346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75%</a:t>
            </a:r>
            <a:endParaRPr b="1" sz="19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05" name="Google Shape;1905;p68"/>
          <p:cNvSpPr txBox="1"/>
          <p:nvPr/>
        </p:nvSpPr>
        <p:spPr>
          <a:xfrm>
            <a:off x="4721913" y="3976850"/>
            <a:ext cx="8346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189</a:t>
            </a:r>
            <a:r>
              <a:rPr b="1" lang="en" sz="19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</a:t>
            </a:r>
            <a:endParaRPr b="1" sz="19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06" name="Google Shape;1906;p68"/>
          <p:cNvSpPr txBox="1"/>
          <p:nvPr/>
        </p:nvSpPr>
        <p:spPr>
          <a:xfrm>
            <a:off x="7761288" y="1318950"/>
            <a:ext cx="9255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321</a:t>
            </a:r>
            <a:r>
              <a:rPr b="1" lang="en" sz="19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</a:t>
            </a:r>
            <a:endParaRPr b="1" sz="19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07" name="Google Shape;1907;p68"/>
          <p:cNvSpPr/>
          <p:nvPr/>
        </p:nvSpPr>
        <p:spPr>
          <a:xfrm>
            <a:off x="4415225" y="1717025"/>
            <a:ext cx="925500" cy="518700"/>
          </a:xfrm>
          <a:prstGeom prst="wedgeRectCallout">
            <a:avLst>
              <a:gd fmla="val 95681" name="adj1"/>
              <a:gd fmla="val 105331" name="adj2"/>
            </a:avLst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68"/>
          <p:cNvSpPr txBox="1"/>
          <p:nvPr/>
        </p:nvSpPr>
        <p:spPr>
          <a:xfrm>
            <a:off x="4459913" y="1818173"/>
            <a:ext cx="8346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288k</a:t>
            </a:r>
            <a:endParaRPr b="1" sz="19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69"/>
          <p:cNvSpPr txBox="1"/>
          <p:nvPr>
            <p:ph idx="4294967295"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4" name="Google Shape;1914;p69"/>
          <p:cNvSpPr txBox="1"/>
          <p:nvPr>
            <p:ph idx="4294967295" type="body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5" name="Google Shape;1915;p69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919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p70"/>
          <p:cNvSpPr txBox="1"/>
          <p:nvPr>
            <p:ph idx="4294967295"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1" name="Google Shape;1921;p70"/>
          <p:cNvSpPr txBox="1"/>
          <p:nvPr>
            <p:ph idx="4294967295" type="body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b="1"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2" name="Google Shape;1922;p70"/>
          <p:cNvSpPr txBox="1"/>
          <p:nvPr>
            <p:ph idx="4294967295" type="body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926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71"/>
          <p:cNvSpPr txBox="1"/>
          <p:nvPr>
            <p:ph idx="4294967295" type="title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8" name="Google Shape;1928;p71"/>
          <p:cNvSpPr txBox="1"/>
          <p:nvPr>
            <p:ph idx="4294967295" type="body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b="1"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</a:t>
            </a:r>
            <a:r>
              <a:rPr b="1"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 your presentation to show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9" name="Google Shape;1929;p71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b="1" lang="en" sz="1100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en" sz="1100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b="1" lang="en" sz="1100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en" sz="1100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b="1" lang="en" sz="1100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b="1" lang="en" sz="1100">
                <a:solidFill>
                  <a:srgbClr val="869FB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1930" name="Google Shape;1930;p71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1931" name="Google Shape;1931;p71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932" name="Google Shape;1932;p71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933" name="Google Shape;1933;p71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rect b="b" l="l" r="r" t="t"/>
                  <a:pathLst>
                    <a:path extrusionOk="0" h="45133" w="45721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" name="Google Shape;1934;p71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rect b="b" l="l" r="r" t="t"/>
                  <a:pathLst>
                    <a:path extrusionOk="0" h="11943" w="11955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35" name="Google Shape;1935;p71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rect b="b" l="l" r="r" t="t"/>
                <a:pathLst>
                  <a:path extrusionOk="0" h="10872" w="1086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6" name="Google Shape;1936;p71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937" name="Google Shape;1937;p71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938" name="Google Shape;1938;p71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9" name="Google Shape;1939;p71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40" name="Google Shape;1940;p71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941" name="Google Shape;1941;p71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2" name="Google Shape;1942;p71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rect b="b" l="l" r="r" t="t"/>
                  <a:pathLst>
                    <a:path extrusionOk="0" h="6764" w="6764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3" name="Google Shape;1943;p71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rect b="b" l="l" r="r" t="t"/>
                  <a:pathLst>
                    <a:path extrusionOk="0" h="3542" w="3607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4" name="Google Shape;1944;p71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rect b="b" l="l" r="r" t="t"/>
                  <a:pathLst>
                    <a:path extrusionOk="0" h="918" w="929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45" name="Google Shape;1945;p71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946" name="Google Shape;1946;p71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947" name="Google Shape;1947;p71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8" name="Google Shape;1948;p71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rect b="b" l="l" r="r" t="t"/>
                  <a:pathLst>
                    <a:path extrusionOk="0" h="11955" w="11943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49" name="Google Shape;1949;p71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950" name="Google Shape;1950;p71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1" name="Google Shape;1951;p71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rect b="b" l="l" r="r" t="t"/>
                  <a:pathLst>
                    <a:path extrusionOk="0" h="3787" w="1502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2" name="Google Shape;1952;p71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rect b="b" l="l" r="r" t="t"/>
                  <a:pathLst>
                    <a:path extrusionOk="0" h="1728" w="1728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" name="Google Shape;1953;p71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rect b="b" l="l" r="r" t="t"/>
                  <a:pathLst>
                    <a:path extrusionOk="0" h="3787" w="4026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54" name="Google Shape;1954;p71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955" name="Google Shape;1955;p71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956" name="Google Shape;1956;p71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7" name="Google Shape;1957;p71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58" name="Google Shape;1958;p71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959" name="Google Shape;1959;p71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rect b="b" l="l" r="r" t="t"/>
                  <a:pathLst>
                    <a:path extrusionOk="0" h="10860" w="10871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0" name="Google Shape;1960;p71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rect b="b" l="l" r="r" t="t"/>
                  <a:pathLst>
                    <a:path extrusionOk="0" h="5835" w="7144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61" name="Google Shape;1961;p71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962" name="Google Shape;1962;p71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963" name="Google Shape;1963;p71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4" name="Google Shape;1964;p71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rect b="b" l="l" r="r" t="t"/>
                  <a:pathLst>
                    <a:path extrusionOk="0" h="11942" w="11955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65" name="Google Shape;1965;p71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966" name="Google Shape;1966;p71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rect b="b" l="l" r="r" t="t"/>
                  <a:pathLst>
                    <a:path extrusionOk="0" h="11216" w="11229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7" name="Google Shape;1967;p71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rect b="b" l="l" r="r" t="t"/>
                  <a:pathLst>
                    <a:path extrusionOk="0" h="1022" w="4335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8" name="Google Shape;1968;p71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rect b="b" l="l" r="r" t="t"/>
                  <a:pathLst>
                    <a:path extrusionOk="0" h="8860" w="9299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9" name="Google Shape;1969;p71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0" name="Google Shape;1970;p71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"/>
          <p:cNvSpPr txBox="1"/>
          <p:nvPr>
            <p:ph type="title"/>
          </p:nvPr>
        </p:nvSpPr>
        <p:spPr>
          <a:xfrm>
            <a:off x="1189375" y="1953725"/>
            <a:ext cx="3517800" cy="12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dk1"/>
                </a:solidFill>
              </a:rPr>
              <a:t>Gathering &amp; Filtering</a:t>
            </a:r>
            <a:endParaRPr b="1" sz="4000">
              <a:solidFill>
                <a:schemeClr val="dk1"/>
              </a:solidFill>
            </a:endParaRPr>
          </a:p>
        </p:txBody>
      </p:sp>
      <p:sp>
        <p:nvSpPr>
          <p:cNvPr id="214" name="Google Shape;214;p20"/>
          <p:cNvSpPr/>
          <p:nvPr/>
        </p:nvSpPr>
        <p:spPr>
          <a:xfrm>
            <a:off x="5088675" y="989825"/>
            <a:ext cx="3163200" cy="3163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0"/>
          <p:cNvSpPr/>
          <p:nvPr/>
        </p:nvSpPr>
        <p:spPr>
          <a:xfrm flipH="1" rot="10800000">
            <a:off x="5406765" y="1307040"/>
            <a:ext cx="2528400" cy="2528400"/>
          </a:xfrm>
          <a:prstGeom prst="blockArc">
            <a:avLst>
              <a:gd fmla="val 750166" name="adj1"/>
              <a:gd fmla="val 16195235" name="adj2"/>
              <a:gd fmla="val 11901" name="adj3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0"/>
          <p:cNvSpPr/>
          <p:nvPr/>
        </p:nvSpPr>
        <p:spPr>
          <a:xfrm flipH="1" rot="10800000">
            <a:off x="5704512" y="1604492"/>
            <a:ext cx="1933200" cy="1933200"/>
          </a:xfrm>
          <a:prstGeom prst="blockArc">
            <a:avLst>
              <a:gd fmla="val 17921843" name="adj1"/>
              <a:gd fmla="val 16192946" name="adj2"/>
              <a:gd fmla="val 15569" name="adj3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0"/>
          <p:cNvSpPr/>
          <p:nvPr/>
        </p:nvSpPr>
        <p:spPr>
          <a:xfrm flipH="1" rot="10800000">
            <a:off x="5109189" y="1010475"/>
            <a:ext cx="3122400" cy="3122100"/>
          </a:xfrm>
          <a:prstGeom prst="blockArc">
            <a:avLst>
              <a:gd fmla="val 6064074" name="adj1"/>
              <a:gd fmla="val 16196780" name="adj2"/>
              <a:gd fmla="val 9536" name="adj3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1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Gathering &amp; Filtering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23" name="Google Shape;223;p21"/>
          <p:cNvSpPr txBox="1"/>
          <p:nvPr/>
        </p:nvSpPr>
        <p:spPr>
          <a:xfrm flipH="1">
            <a:off x="587100" y="1282551"/>
            <a:ext cx="79698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Methods: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API – Kroger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Web scraping – Walmart and Aldi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Each store has its own script to generate a dataframe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Run all 3 scripts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Note– scripts only need to run when adding new data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Dataframes are filtered with regular expressions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Example: cutting “zero sugar” results out of the sugar category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21"/>
          <p:cNvSpPr/>
          <p:nvPr/>
        </p:nvSpPr>
        <p:spPr>
          <a:xfrm rot="-5400000">
            <a:off x="5297760" y="2407675"/>
            <a:ext cx="3486600" cy="457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1"/>
          <p:cNvSpPr/>
          <p:nvPr/>
        </p:nvSpPr>
        <p:spPr>
          <a:xfrm rot="-5400000">
            <a:off x="6745975" y="3320114"/>
            <a:ext cx="590100" cy="590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1"/>
          <p:cNvSpPr/>
          <p:nvPr/>
        </p:nvSpPr>
        <p:spPr>
          <a:xfrm rot="-5400000">
            <a:off x="6745975" y="2341228"/>
            <a:ext cx="590100" cy="590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1"/>
          <p:cNvSpPr/>
          <p:nvPr/>
        </p:nvSpPr>
        <p:spPr>
          <a:xfrm rot="-5400000">
            <a:off x="6745975" y="1376450"/>
            <a:ext cx="590100" cy="590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2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Web scraping example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33" name="Google Shape;233;p22"/>
          <p:cNvSpPr txBox="1"/>
          <p:nvPr/>
        </p:nvSpPr>
        <p:spPr>
          <a:xfrm flipH="1">
            <a:off x="587100" y="1282551"/>
            <a:ext cx="79698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4" name="Google Shape;2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6098" y="1235675"/>
            <a:ext cx="6071801" cy="370652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2"/>
          <p:cNvSpPr/>
          <p:nvPr/>
        </p:nvSpPr>
        <p:spPr>
          <a:xfrm rot="5400000">
            <a:off x="1300950" y="1998075"/>
            <a:ext cx="201900" cy="506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22"/>
          <p:cNvSpPr/>
          <p:nvPr/>
        </p:nvSpPr>
        <p:spPr>
          <a:xfrm rot="5400000">
            <a:off x="1300950" y="1504025"/>
            <a:ext cx="201900" cy="506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7" name="Google Shape;237;p22"/>
          <p:cNvSpPr/>
          <p:nvPr/>
        </p:nvSpPr>
        <p:spPr>
          <a:xfrm rot="5400000">
            <a:off x="1300950" y="2419725"/>
            <a:ext cx="201900" cy="506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22"/>
          <p:cNvSpPr/>
          <p:nvPr/>
        </p:nvSpPr>
        <p:spPr>
          <a:xfrm rot="5400000">
            <a:off x="1300950" y="4588050"/>
            <a:ext cx="201900" cy="506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Difficulty Scraping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44" name="Google Shape;244;p23"/>
          <p:cNvSpPr txBox="1"/>
          <p:nvPr/>
        </p:nvSpPr>
        <p:spPr>
          <a:xfrm flipH="1">
            <a:off x="587100" y="1282551"/>
            <a:ext cx="7969800" cy="3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5" name="Google Shape;24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490" y="892975"/>
            <a:ext cx="6583009" cy="40195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3"/>
          <p:cNvSpPr/>
          <p:nvPr/>
        </p:nvSpPr>
        <p:spPr>
          <a:xfrm rot="5400000">
            <a:off x="1806725" y="4510700"/>
            <a:ext cx="201900" cy="506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7" name="Google Shape;24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4475" y="1679275"/>
            <a:ext cx="7135049" cy="374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ig Data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64E"/>
      </a:accent1>
      <a:accent2>
        <a:srgbClr val="FF8001"/>
      </a:accent2>
      <a:accent3>
        <a:srgbClr val="5FD0DB"/>
      </a:accent3>
      <a:accent4>
        <a:srgbClr val="32AAD9"/>
      </a:accent4>
      <a:accent5>
        <a:srgbClr val="1A569C"/>
      </a:accent5>
      <a:accent6>
        <a:srgbClr val="D558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